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9" name="Shape 10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0" y="12714287"/>
            <a:ext cx="3437764" cy="100177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4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5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6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0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8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1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2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3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3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4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5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6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7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5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7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6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7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1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9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2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4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2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4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7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5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6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8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9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90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1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1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2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3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4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5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6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6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7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8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9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2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30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1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1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2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3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3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4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5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8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6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8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9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50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1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2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3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7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0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8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3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1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8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4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9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1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تقريب الأعداد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3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4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1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2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9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3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8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00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2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20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6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7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5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6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0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3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1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4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5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6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7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1.png"/><Relationship Id="rId11" Type="http://schemas.openxmlformats.org/officeDocument/2006/relationships/image" Target="../media/image2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z1NFEX8ptbFCzLzAqkeNHtqE26SjbJc4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7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z1NFEX8ptbFCzLzAqkeNHtqE26SjbJc4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8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8.xml"/><Relationship Id="rId7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8.xml"/><Relationship Id="rId8" Type="http://schemas.openxmlformats.org/officeDocument/2006/relationships/slide" Target="slide1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8.xml"/><Relationship Id="rId7" Type="http://schemas.openxmlformats.org/officeDocument/2006/relationships/slide" Target="slide19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z1NFEX8ptbFCzLzAqkeNHtqE26SjbJc4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z1NFEX8ptbFCzLzAqkeNHtqE26SjbJc4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z1NFEX8ptbFCzLzAqkeNHtqE26SjbJc4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nkjzYOKlHh8?playlist=nkjzYOKlHh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1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4" name="صفحة ٣٣"/>
          <p:cNvSpPr txBox="1"/>
          <p:nvPr/>
        </p:nvSpPr>
        <p:spPr>
          <a:xfrm>
            <a:off x="3371648" y="11012696"/>
            <a:ext cx="1689012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٣٣ </a:t>
            </a:r>
          </a:p>
        </p:txBody>
      </p:sp>
      <p:grpSp>
        <p:nvGrpSpPr>
          <p:cNvPr id="1020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1019" name="القيمة المنزلية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  <p:sp>
        <p:nvSpPr>
          <p:cNvPr id="1021" name="الفصل الأول:القيمة المنزلية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</a:t>
            </a:r>
            <a:r>
              <a:rPr>
                <a:solidFill>
                  <a:srgbClr val="BE863E"/>
                </a:solidFill>
              </a:rPr>
              <a:t>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١-٦</a:t>
            </a:r>
            <a:r>
              <a:rPr>
                <a:solidFill>
                  <a:srgbClr val="FF5A54"/>
                </a:solidFill>
              </a:rPr>
              <a:t> </a:t>
            </a:r>
            <a:r>
              <a:t>تقريب الأعداد </a:t>
            </a:r>
          </a:p>
        </p:txBody>
      </p:sp>
      <p:grpSp>
        <p:nvGrpSpPr>
          <p:cNvPr id="1095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2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3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1991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9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6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9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68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7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7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6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7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72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pSp>
        <p:nvGrpSpPr>
          <p:cNvPr id="20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796520" y="11861832"/>
            <a:ext cx="2200548" cy="715409"/>
            <a:chOff x="0" y="0"/>
            <a:chExt cx="2200547" cy="715407"/>
          </a:xfrm>
        </p:grpSpPr>
        <p:grpSp>
          <p:nvGrpSpPr>
            <p:cNvPr id="2077" name="Google Shape;2502;p79"/>
            <p:cNvGrpSpPr/>
            <p:nvPr/>
          </p:nvGrpSpPr>
          <p:grpSpPr>
            <a:xfrm rot="10800000">
              <a:off x="-1" y="41367"/>
              <a:ext cx="730544" cy="633277"/>
              <a:chOff x="240" y="240"/>
              <a:chExt cx="730542" cy="633276"/>
            </a:xfrm>
          </p:grpSpPr>
          <p:sp>
            <p:nvSpPr>
              <p:cNvPr id="2075" name="Google Shape;2503;p79"/>
              <p:cNvSpPr/>
              <p:nvPr/>
            </p:nvSpPr>
            <p:spPr>
              <a:xfrm>
                <a:off x="211992" y="240"/>
                <a:ext cx="518792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6" name="Google Shape;2504;p79"/>
              <p:cNvSpPr/>
              <p:nvPr/>
            </p:nvSpPr>
            <p:spPr>
              <a:xfrm>
                <a:off x="240" y="240"/>
                <a:ext cx="327975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78" name="الحل"/>
            <p:cNvSpPr txBox="1"/>
            <p:nvPr/>
          </p:nvSpPr>
          <p:spPr>
            <a:xfrm>
              <a:off x="906053" y="0"/>
              <a:ext cx="1294495" cy="715408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08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81" name="IMG_2536.png" descr="IMG_2536.png"/>
          <p:cNvPicPr>
            <a:picLocks noChangeAspect="1"/>
          </p:cNvPicPr>
          <p:nvPr/>
        </p:nvPicPr>
        <p:blipFill>
          <a:blip r:embed="rId10">
            <a:extLst/>
          </a:blip>
          <a:srcRect l="0" t="0" r="5305" b="34803"/>
          <a:stretch>
            <a:fillRect/>
          </a:stretch>
        </p:blipFill>
        <p:spPr>
          <a:xfrm>
            <a:off x="2067089" y="2135566"/>
            <a:ext cx="21200844" cy="55877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9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9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8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8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8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8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8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9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8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9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9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0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5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103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0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7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0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8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8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8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8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8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8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84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18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88" name="IMG_2536.png" descr="IMG_2536.png"/>
          <p:cNvPicPr>
            <a:picLocks noChangeAspect="1"/>
          </p:cNvPicPr>
          <p:nvPr/>
        </p:nvPicPr>
        <p:blipFill>
          <a:blip r:embed="rId10">
            <a:extLst/>
          </a:blip>
          <a:srcRect l="0" t="0" r="5305" b="34803"/>
          <a:stretch>
            <a:fillRect/>
          </a:stretch>
        </p:blipFill>
        <p:spPr>
          <a:xfrm>
            <a:off x="2067089" y="2135566"/>
            <a:ext cx="21200844" cy="5587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9" name="IMG_2539.png" descr="IMG_2539.png"/>
          <p:cNvPicPr>
            <a:picLocks noChangeAspect="1"/>
          </p:cNvPicPr>
          <p:nvPr/>
        </p:nvPicPr>
        <p:blipFill>
          <a:blip r:embed="rId11">
            <a:extLst/>
          </a:blip>
          <a:srcRect l="32508" t="28600" r="23030" b="65792"/>
          <a:stretch>
            <a:fillRect/>
          </a:stretch>
        </p:blipFill>
        <p:spPr>
          <a:xfrm>
            <a:off x="5675588" y="7084943"/>
            <a:ext cx="14673969" cy="2649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27" fill="norm" stroke="1" extrusionOk="0">
                <a:moveTo>
                  <a:pt x="18646" y="1"/>
                </a:moveTo>
                <a:cubicBezTo>
                  <a:pt x="18641" y="1"/>
                  <a:pt x="18637" y="20"/>
                  <a:pt x="18633" y="23"/>
                </a:cubicBezTo>
                <a:cubicBezTo>
                  <a:pt x="18606" y="58"/>
                  <a:pt x="18576" y="136"/>
                  <a:pt x="18543" y="284"/>
                </a:cubicBezTo>
                <a:cubicBezTo>
                  <a:pt x="18524" y="369"/>
                  <a:pt x="18513" y="477"/>
                  <a:pt x="18502" y="594"/>
                </a:cubicBezTo>
                <a:cubicBezTo>
                  <a:pt x="18499" y="635"/>
                  <a:pt x="18494" y="672"/>
                  <a:pt x="18491" y="717"/>
                </a:cubicBezTo>
                <a:cubicBezTo>
                  <a:pt x="18481" y="881"/>
                  <a:pt x="18476" y="1082"/>
                  <a:pt x="18474" y="1368"/>
                </a:cubicBezTo>
                <a:cubicBezTo>
                  <a:pt x="18469" y="2147"/>
                  <a:pt x="18471" y="2168"/>
                  <a:pt x="18571" y="2348"/>
                </a:cubicBezTo>
                <a:cubicBezTo>
                  <a:pt x="18587" y="2377"/>
                  <a:pt x="18592" y="2415"/>
                  <a:pt x="18603" y="2445"/>
                </a:cubicBezTo>
                <a:cubicBezTo>
                  <a:pt x="18659" y="2493"/>
                  <a:pt x="18675" y="2621"/>
                  <a:pt x="18690" y="3113"/>
                </a:cubicBezTo>
                <a:cubicBezTo>
                  <a:pt x="18690" y="3125"/>
                  <a:pt x="18691" y="3130"/>
                  <a:pt x="18692" y="3142"/>
                </a:cubicBezTo>
                <a:cubicBezTo>
                  <a:pt x="18700" y="3346"/>
                  <a:pt x="18710" y="3575"/>
                  <a:pt x="18723" y="3661"/>
                </a:cubicBezTo>
                <a:cubicBezTo>
                  <a:pt x="18809" y="4239"/>
                  <a:pt x="18895" y="3290"/>
                  <a:pt x="18817" y="2619"/>
                </a:cubicBezTo>
                <a:cubicBezTo>
                  <a:pt x="18812" y="2576"/>
                  <a:pt x="18808" y="2474"/>
                  <a:pt x="18804" y="2403"/>
                </a:cubicBezTo>
                <a:cubicBezTo>
                  <a:pt x="18786" y="2221"/>
                  <a:pt x="18775" y="1949"/>
                  <a:pt x="18775" y="1500"/>
                </a:cubicBezTo>
                <a:cubicBezTo>
                  <a:pt x="18775" y="1451"/>
                  <a:pt x="18774" y="1421"/>
                  <a:pt x="18773" y="1374"/>
                </a:cubicBezTo>
                <a:cubicBezTo>
                  <a:pt x="18773" y="1093"/>
                  <a:pt x="18767" y="852"/>
                  <a:pt x="18759" y="655"/>
                </a:cubicBezTo>
                <a:cubicBezTo>
                  <a:pt x="18757" y="623"/>
                  <a:pt x="18756" y="594"/>
                  <a:pt x="18755" y="565"/>
                </a:cubicBezTo>
                <a:cubicBezTo>
                  <a:pt x="18746" y="400"/>
                  <a:pt x="18734" y="280"/>
                  <a:pt x="18720" y="188"/>
                </a:cubicBezTo>
                <a:cubicBezTo>
                  <a:pt x="18714" y="157"/>
                  <a:pt x="18711" y="110"/>
                  <a:pt x="18704" y="88"/>
                </a:cubicBezTo>
                <a:cubicBezTo>
                  <a:pt x="18689" y="31"/>
                  <a:pt x="18671" y="2"/>
                  <a:pt x="18649" y="1"/>
                </a:cubicBezTo>
                <a:cubicBezTo>
                  <a:pt x="18648" y="1"/>
                  <a:pt x="18647" y="0"/>
                  <a:pt x="18646" y="1"/>
                </a:cubicBezTo>
                <a:close/>
                <a:moveTo>
                  <a:pt x="21466" y="23"/>
                </a:moveTo>
                <a:cubicBezTo>
                  <a:pt x="21456" y="31"/>
                  <a:pt x="21447" y="62"/>
                  <a:pt x="21437" y="104"/>
                </a:cubicBezTo>
                <a:cubicBezTo>
                  <a:pt x="21432" y="134"/>
                  <a:pt x="21427" y="152"/>
                  <a:pt x="21421" y="197"/>
                </a:cubicBezTo>
                <a:cubicBezTo>
                  <a:pt x="21417" y="225"/>
                  <a:pt x="21413" y="259"/>
                  <a:pt x="21408" y="294"/>
                </a:cubicBezTo>
                <a:cubicBezTo>
                  <a:pt x="21397" y="390"/>
                  <a:pt x="21388" y="479"/>
                  <a:pt x="21384" y="555"/>
                </a:cubicBezTo>
                <a:cubicBezTo>
                  <a:pt x="21380" y="625"/>
                  <a:pt x="21382" y="679"/>
                  <a:pt x="21384" y="736"/>
                </a:cubicBezTo>
                <a:cubicBezTo>
                  <a:pt x="21389" y="795"/>
                  <a:pt x="21395" y="846"/>
                  <a:pt x="21413" y="920"/>
                </a:cubicBezTo>
                <a:cubicBezTo>
                  <a:pt x="21481" y="1191"/>
                  <a:pt x="21540" y="1132"/>
                  <a:pt x="21582" y="755"/>
                </a:cubicBezTo>
                <a:cubicBezTo>
                  <a:pt x="21589" y="692"/>
                  <a:pt x="21587" y="652"/>
                  <a:pt x="21589" y="604"/>
                </a:cubicBezTo>
                <a:cubicBezTo>
                  <a:pt x="21589" y="546"/>
                  <a:pt x="21591" y="489"/>
                  <a:pt x="21588" y="433"/>
                </a:cubicBezTo>
                <a:cubicBezTo>
                  <a:pt x="21582" y="370"/>
                  <a:pt x="21575" y="308"/>
                  <a:pt x="21557" y="233"/>
                </a:cubicBezTo>
                <a:cubicBezTo>
                  <a:pt x="21518" y="74"/>
                  <a:pt x="21490" y="5"/>
                  <a:pt x="21466" y="23"/>
                </a:cubicBezTo>
                <a:close/>
                <a:moveTo>
                  <a:pt x="17442" y="168"/>
                </a:moveTo>
                <a:cubicBezTo>
                  <a:pt x="17430" y="171"/>
                  <a:pt x="17395" y="281"/>
                  <a:pt x="17364" y="410"/>
                </a:cubicBezTo>
                <a:cubicBezTo>
                  <a:pt x="17314" y="617"/>
                  <a:pt x="17300" y="613"/>
                  <a:pt x="17240" y="397"/>
                </a:cubicBezTo>
                <a:cubicBezTo>
                  <a:pt x="17176" y="166"/>
                  <a:pt x="17170" y="177"/>
                  <a:pt x="17137" y="575"/>
                </a:cubicBezTo>
                <a:cubicBezTo>
                  <a:pt x="17102" y="998"/>
                  <a:pt x="17112" y="1162"/>
                  <a:pt x="17263" y="2774"/>
                </a:cubicBezTo>
                <a:cubicBezTo>
                  <a:pt x="17277" y="2928"/>
                  <a:pt x="17289" y="3221"/>
                  <a:pt x="17289" y="3429"/>
                </a:cubicBezTo>
                <a:cubicBezTo>
                  <a:pt x="17289" y="3533"/>
                  <a:pt x="17296" y="3585"/>
                  <a:pt x="17299" y="3674"/>
                </a:cubicBezTo>
                <a:cubicBezTo>
                  <a:pt x="17301" y="3714"/>
                  <a:pt x="17307" y="3822"/>
                  <a:pt x="17309" y="3845"/>
                </a:cubicBezTo>
                <a:cubicBezTo>
                  <a:pt x="17311" y="3898"/>
                  <a:pt x="17315" y="3898"/>
                  <a:pt x="17318" y="3925"/>
                </a:cubicBezTo>
                <a:cubicBezTo>
                  <a:pt x="17332" y="3961"/>
                  <a:pt x="17344" y="3914"/>
                  <a:pt x="17354" y="3770"/>
                </a:cubicBezTo>
                <a:cubicBezTo>
                  <a:pt x="17358" y="3710"/>
                  <a:pt x="17359" y="3585"/>
                  <a:pt x="17362" y="3503"/>
                </a:cubicBezTo>
                <a:cubicBezTo>
                  <a:pt x="17369" y="3307"/>
                  <a:pt x="17377" y="3111"/>
                  <a:pt x="17377" y="2806"/>
                </a:cubicBezTo>
                <a:cubicBezTo>
                  <a:pt x="17377" y="2344"/>
                  <a:pt x="17395" y="1858"/>
                  <a:pt x="17419" y="1681"/>
                </a:cubicBezTo>
                <a:cubicBezTo>
                  <a:pt x="17463" y="1360"/>
                  <a:pt x="17481" y="159"/>
                  <a:pt x="17442" y="168"/>
                </a:cubicBezTo>
                <a:close/>
                <a:moveTo>
                  <a:pt x="13849" y="204"/>
                </a:moveTo>
                <a:cubicBezTo>
                  <a:pt x="13834" y="208"/>
                  <a:pt x="13823" y="277"/>
                  <a:pt x="13805" y="413"/>
                </a:cubicBezTo>
                <a:cubicBezTo>
                  <a:pt x="13796" y="480"/>
                  <a:pt x="13791" y="546"/>
                  <a:pt x="13785" y="610"/>
                </a:cubicBezTo>
                <a:cubicBezTo>
                  <a:pt x="13778" y="845"/>
                  <a:pt x="13788" y="1166"/>
                  <a:pt x="13815" y="1549"/>
                </a:cubicBezTo>
                <a:cubicBezTo>
                  <a:pt x="13838" y="1738"/>
                  <a:pt x="13875" y="2137"/>
                  <a:pt x="13905" y="2574"/>
                </a:cubicBezTo>
                <a:cubicBezTo>
                  <a:pt x="13938" y="3060"/>
                  <a:pt x="13975" y="3603"/>
                  <a:pt x="13989" y="3780"/>
                </a:cubicBezTo>
                <a:cubicBezTo>
                  <a:pt x="14006" y="4007"/>
                  <a:pt x="14016" y="3789"/>
                  <a:pt x="14022" y="3035"/>
                </a:cubicBezTo>
                <a:cubicBezTo>
                  <a:pt x="14029" y="2222"/>
                  <a:pt x="14044" y="1901"/>
                  <a:pt x="14087" y="1684"/>
                </a:cubicBezTo>
                <a:cubicBezTo>
                  <a:pt x="14124" y="1501"/>
                  <a:pt x="14142" y="1202"/>
                  <a:pt x="14143" y="810"/>
                </a:cubicBezTo>
                <a:cubicBezTo>
                  <a:pt x="14142" y="500"/>
                  <a:pt x="14133" y="301"/>
                  <a:pt x="14117" y="213"/>
                </a:cubicBezTo>
                <a:cubicBezTo>
                  <a:pt x="14102" y="201"/>
                  <a:pt x="14080" y="259"/>
                  <a:pt x="14044" y="410"/>
                </a:cubicBezTo>
                <a:cubicBezTo>
                  <a:pt x="13994" y="618"/>
                  <a:pt x="13980" y="615"/>
                  <a:pt x="13916" y="384"/>
                </a:cubicBezTo>
                <a:cubicBezTo>
                  <a:pt x="13883" y="262"/>
                  <a:pt x="13864" y="200"/>
                  <a:pt x="13849" y="204"/>
                </a:cubicBezTo>
                <a:close/>
                <a:moveTo>
                  <a:pt x="13417" y="213"/>
                </a:moveTo>
                <a:cubicBezTo>
                  <a:pt x="13409" y="213"/>
                  <a:pt x="13394" y="263"/>
                  <a:pt x="13380" y="304"/>
                </a:cubicBezTo>
                <a:cubicBezTo>
                  <a:pt x="13375" y="329"/>
                  <a:pt x="13370" y="341"/>
                  <a:pt x="13364" y="375"/>
                </a:cubicBezTo>
                <a:cubicBezTo>
                  <a:pt x="13316" y="615"/>
                  <a:pt x="13306" y="617"/>
                  <a:pt x="13246" y="388"/>
                </a:cubicBezTo>
                <a:cubicBezTo>
                  <a:pt x="13234" y="340"/>
                  <a:pt x="13227" y="334"/>
                  <a:pt x="13217" y="307"/>
                </a:cubicBezTo>
                <a:cubicBezTo>
                  <a:pt x="13204" y="276"/>
                  <a:pt x="13192" y="248"/>
                  <a:pt x="13180" y="233"/>
                </a:cubicBezTo>
                <a:cubicBezTo>
                  <a:pt x="13166" y="234"/>
                  <a:pt x="13154" y="261"/>
                  <a:pt x="13139" y="330"/>
                </a:cubicBezTo>
                <a:cubicBezTo>
                  <a:pt x="13109" y="466"/>
                  <a:pt x="13096" y="663"/>
                  <a:pt x="13100" y="920"/>
                </a:cubicBezTo>
                <a:cubicBezTo>
                  <a:pt x="13103" y="1069"/>
                  <a:pt x="13110" y="1231"/>
                  <a:pt x="13120" y="1400"/>
                </a:cubicBezTo>
                <a:cubicBezTo>
                  <a:pt x="13120" y="1404"/>
                  <a:pt x="13121" y="1406"/>
                  <a:pt x="13121" y="1410"/>
                </a:cubicBezTo>
                <a:cubicBezTo>
                  <a:pt x="13121" y="1413"/>
                  <a:pt x="13122" y="1416"/>
                  <a:pt x="13122" y="1420"/>
                </a:cubicBezTo>
                <a:cubicBezTo>
                  <a:pt x="13133" y="1582"/>
                  <a:pt x="13147" y="1759"/>
                  <a:pt x="13166" y="1952"/>
                </a:cubicBezTo>
                <a:cubicBezTo>
                  <a:pt x="13205" y="2339"/>
                  <a:pt x="13254" y="2963"/>
                  <a:pt x="13274" y="3342"/>
                </a:cubicBezTo>
                <a:cubicBezTo>
                  <a:pt x="13319" y="4189"/>
                  <a:pt x="13361" y="3950"/>
                  <a:pt x="13354" y="2897"/>
                </a:cubicBezTo>
                <a:cubicBezTo>
                  <a:pt x="13352" y="2607"/>
                  <a:pt x="13360" y="2359"/>
                  <a:pt x="13373" y="2123"/>
                </a:cubicBezTo>
                <a:cubicBezTo>
                  <a:pt x="13373" y="2116"/>
                  <a:pt x="13373" y="2109"/>
                  <a:pt x="13374" y="2103"/>
                </a:cubicBezTo>
                <a:cubicBezTo>
                  <a:pt x="13383" y="1935"/>
                  <a:pt x="13395" y="1770"/>
                  <a:pt x="13413" y="1610"/>
                </a:cubicBezTo>
                <a:cubicBezTo>
                  <a:pt x="13455" y="1235"/>
                  <a:pt x="13470" y="913"/>
                  <a:pt x="13458" y="646"/>
                </a:cubicBezTo>
                <a:cubicBezTo>
                  <a:pt x="13448" y="417"/>
                  <a:pt x="13440" y="329"/>
                  <a:pt x="13430" y="268"/>
                </a:cubicBezTo>
                <a:cubicBezTo>
                  <a:pt x="13426" y="254"/>
                  <a:pt x="13423" y="214"/>
                  <a:pt x="13417" y="213"/>
                </a:cubicBezTo>
                <a:close/>
                <a:moveTo>
                  <a:pt x="17928" y="242"/>
                </a:moveTo>
                <a:cubicBezTo>
                  <a:pt x="17903" y="205"/>
                  <a:pt x="17881" y="359"/>
                  <a:pt x="17859" y="691"/>
                </a:cubicBezTo>
                <a:cubicBezTo>
                  <a:pt x="17838" y="1023"/>
                  <a:pt x="17848" y="1279"/>
                  <a:pt x="17910" y="1936"/>
                </a:cubicBezTo>
                <a:cubicBezTo>
                  <a:pt x="17932" y="2163"/>
                  <a:pt x="17951" y="2429"/>
                  <a:pt x="17966" y="2674"/>
                </a:cubicBezTo>
                <a:cubicBezTo>
                  <a:pt x="17966" y="2675"/>
                  <a:pt x="17965" y="2679"/>
                  <a:pt x="17966" y="2680"/>
                </a:cubicBezTo>
                <a:cubicBezTo>
                  <a:pt x="17980" y="2901"/>
                  <a:pt x="17988" y="3113"/>
                  <a:pt x="17988" y="3267"/>
                </a:cubicBezTo>
                <a:cubicBezTo>
                  <a:pt x="17988" y="3564"/>
                  <a:pt x="17997" y="3855"/>
                  <a:pt x="18008" y="3916"/>
                </a:cubicBezTo>
                <a:cubicBezTo>
                  <a:pt x="18050" y="4147"/>
                  <a:pt x="18077" y="3669"/>
                  <a:pt x="18084" y="3003"/>
                </a:cubicBezTo>
                <a:cubicBezTo>
                  <a:pt x="18085" y="2329"/>
                  <a:pt x="18064" y="1463"/>
                  <a:pt x="18018" y="920"/>
                </a:cubicBezTo>
                <a:cubicBezTo>
                  <a:pt x="17982" y="505"/>
                  <a:pt x="17954" y="280"/>
                  <a:pt x="17928" y="242"/>
                </a:cubicBezTo>
                <a:close/>
                <a:moveTo>
                  <a:pt x="16152" y="1323"/>
                </a:moveTo>
                <a:cubicBezTo>
                  <a:pt x="16089" y="1360"/>
                  <a:pt x="16039" y="1520"/>
                  <a:pt x="16010" y="1800"/>
                </a:cubicBezTo>
                <a:cubicBezTo>
                  <a:pt x="15990" y="1995"/>
                  <a:pt x="15985" y="2127"/>
                  <a:pt x="15986" y="2223"/>
                </a:cubicBezTo>
                <a:cubicBezTo>
                  <a:pt x="15987" y="2256"/>
                  <a:pt x="15986" y="2297"/>
                  <a:pt x="15989" y="2319"/>
                </a:cubicBezTo>
                <a:cubicBezTo>
                  <a:pt x="15999" y="2381"/>
                  <a:pt x="16022" y="2367"/>
                  <a:pt x="16058" y="2242"/>
                </a:cubicBezTo>
                <a:cubicBezTo>
                  <a:pt x="16082" y="2158"/>
                  <a:pt x="16113" y="2138"/>
                  <a:pt x="16154" y="2158"/>
                </a:cubicBezTo>
                <a:cubicBezTo>
                  <a:pt x="16173" y="2159"/>
                  <a:pt x="16204" y="2206"/>
                  <a:pt x="16231" y="2242"/>
                </a:cubicBezTo>
                <a:cubicBezTo>
                  <a:pt x="16251" y="2266"/>
                  <a:pt x="16261" y="2260"/>
                  <a:pt x="16286" y="2297"/>
                </a:cubicBezTo>
                <a:cubicBezTo>
                  <a:pt x="16432" y="2506"/>
                  <a:pt x="16535" y="2493"/>
                  <a:pt x="16593" y="2261"/>
                </a:cubicBezTo>
                <a:cubicBezTo>
                  <a:pt x="16607" y="2187"/>
                  <a:pt x="16619" y="2109"/>
                  <a:pt x="16629" y="2023"/>
                </a:cubicBezTo>
                <a:cubicBezTo>
                  <a:pt x="16640" y="1908"/>
                  <a:pt x="16646" y="1772"/>
                  <a:pt x="16647" y="1610"/>
                </a:cubicBezTo>
                <a:cubicBezTo>
                  <a:pt x="16646" y="1533"/>
                  <a:pt x="16646" y="1456"/>
                  <a:pt x="16643" y="1410"/>
                </a:cubicBezTo>
                <a:cubicBezTo>
                  <a:pt x="16643" y="1408"/>
                  <a:pt x="16643" y="1405"/>
                  <a:pt x="16643" y="1403"/>
                </a:cubicBezTo>
                <a:cubicBezTo>
                  <a:pt x="16643" y="1402"/>
                  <a:pt x="16642" y="1405"/>
                  <a:pt x="16642" y="1403"/>
                </a:cubicBezTo>
                <a:cubicBezTo>
                  <a:pt x="16629" y="1309"/>
                  <a:pt x="16597" y="1400"/>
                  <a:pt x="16532" y="1700"/>
                </a:cubicBezTo>
                <a:cubicBezTo>
                  <a:pt x="16530" y="1709"/>
                  <a:pt x="16529" y="1712"/>
                  <a:pt x="16527" y="1719"/>
                </a:cubicBezTo>
                <a:cubicBezTo>
                  <a:pt x="16521" y="1747"/>
                  <a:pt x="16515" y="1767"/>
                  <a:pt x="16510" y="1781"/>
                </a:cubicBezTo>
                <a:cubicBezTo>
                  <a:pt x="16507" y="1786"/>
                  <a:pt x="16504" y="1787"/>
                  <a:pt x="16501" y="1790"/>
                </a:cubicBezTo>
                <a:cubicBezTo>
                  <a:pt x="16497" y="1796"/>
                  <a:pt x="16491" y="1802"/>
                  <a:pt x="16486" y="1800"/>
                </a:cubicBezTo>
                <a:cubicBezTo>
                  <a:pt x="16461" y="1802"/>
                  <a:pt x="16428" y="1742"/>
                  <a:pt x="16372" y="1590"/>
                </a:cubicBezTo>
                <a:cubicBezTo>
                  <a:pt x="16292" y="1373"/>
                  <a:pt x="16215" y="1286"/>
                  <a:pt x="16152" y="1323"/>
                </a:cubicBezTo>
                <a:close/>
                <a:moveTo>
                  <a:pt x="21013" y="1449"/>
                </a:moveTo>
                <a:cubicBezTo>
                  <a:pt x="20934" y="1449"/>
                  <a:pt x="20907" y="1556"/>
                  <a:pt x="20835" y="2132"/>
                </a:cubicBezTo>
                <a:cubicBezTo>
                  <a:pt x="20834" y="2138"/>
                  <a:pt x="20833" y="2136"/>
                  <a:pt x="20833" y="2142"/>
                </a:cubicBezTo>
                <a:cubicBezTo>
                  <a:pt x="20825" y="2208"/>
                  <a:pt x="20817" y="2259"/>
                  <a:pt x="20810" y="2297"/>
                </a:cubicBezTo>
                <a:cubicBezTo>
                  <a:pt x="20810" y="2297"/>
                  <a:pt x="20810" y="2302"/>
                  <a:pt x="20810" y="2303"/>
                </a:cubicBezTo>
                <a:cubicBezTo>
                  <a:pt x="20810" y="2304"/>
                  <a:pt x="20810" y="2302"/>
                  <a:pt x="20809" y="2303"/>
                </a:cubicBezTo>
                <a:cubicBezTo>
                  <a:pt x="20787" y="2420"/>
                  <a:pt x="20764" y="2396"/>
                  <a:pt x="20736" y="2232"/>
                </a:cubicBezTo>
                <a:cubicBezTo>
                  <a:pt x="20724" y="2198"/>
                  <a:pt x="20720" y="2200"/>
                  <a:pt x="20701" y="2142"/>
                </a:cubicBezTo>
                <a:lnTo>
                  <a:pt x="20641" y="1955"/>
                </a:lnTo>
                <a:cubicBezTo>
                  <a:pt x="20618" y="1953"/>
                  <a:pt x="20596" y="1996"/>
                  <a:pt x="20573" y="2058"/>
                </a:cubicBezTo>
                <a:lnTo>
                  <a:pt x="20534" y="2303"/>
                </a:lnTo>
                <a:cubicBezTo>
                  <a:pt x="20495" y="2551"/>
                  <a:pt x="20464" y="2927"/>
                  <a:pt x="20464" y="3138"/>
                </a:cubicBezTo>
                <a:cubicBezTo>
                  <a:pt x="20464" y="3349"/>
                  <a:pt x="20450" y="3564"/>
                  <a:pt x="20434" y="3619"/>
                </a:cubicBezTo>
                <a:cubicBezTo>
                  <a:pt x="20419" y="3671"/>
                  <a:pt x="20407" y="4013"/>
                  <a:pt x="20406" y="4383"/>
                </a:cubicBezTo>
                <a:cubicBezTo>
                  <a:pt x="20406" y="4583"/>
                  <a:pt x="20408" y="4776"/>
                  <a:pt x="20413" y="4925"/>
                </a:cubicBezTo>
                <a:cubicBezTo>
                  <a:pt x="20419" y="5085"/>
                  <a:pt x="20426" y="5201"/>
                  <a:pt x="20434" y="5228"/>
                </a:cubicBezTo>
                <a:cubicBezTo>
                  <a:pt x="20450" y="5283"/>
                  <a:pt x="20464" y="5539"/>
                  <a:pt x="20464" y="5799"/>
                </a:cubicBezTo>
                <a:cubicBezTo>
                  <a:pt x="20464" y="5929"/>
                  <a:pt x="20467" y="6045"/>
                  <a:pt x="20472" y="6131"/>
                </a:cubicBezTo>
                <a:cubicBezTo>
                  <a:pt x="20477" y="6217"/>
                  <a:pt x="20484" y="6273"/>
                  <a:pt x="20492" y="6273"/>
                </a:cubicBezTo>
                <a:cubicBezTo>
                  <a:pt x="20529" y="6266"/>
                  <a:pt x="20542" y="5649"/>
                  <a:pt x="20519" y="5031"/>
                </a:cubicBezTo>
                <a:cubicBezTo>
                  <a:pt x="20507" y="4712"/>
                  <a:pt x="20512" y="4461"/>
                  <a:pt x="20533" y="4373"/>
                </a:cubicBezTo>
                <a:cubicBezTo>
                  <a:pt x="20561" y="4250"/>
                  <a:pt x="20684" y="4125"/>
                  <a:pt x="20821" y="4051"/>
                </a:cubicBezTo>
                <a:cubicBezTo>
                  <a:pt x="20827" y="4046"/>
                  <a:pt x="20830" y="4040"/>
                  <a:pt x="20836" y="4035"/>
                </a:cubicBezTo>
                <a:cubicBezTo>
                  <a:pt x="20954" y="3936"/>
                  <a:pt x="21020" y="3937"/>
                  <a:pt x="21066" y="3990"/>
                </a:cubicBezTo>
                <a:cubicBezTo>
                  <a:pt x="21112" y="3990"/>
                  <a:pt x="21159" y="3992"/>
                  <a:pt x="21190" y="4016"/>
                </a:cubicBezTo>
                <a:cubicBezTo>
                  <a:pt x="21278" y="4082"/>
                  <a:pt x="21406" y="4100"/>
                  <a:pt x="21474" y="4057"/>
                </a:cubicBezTo>
                <a:lnTo>
                  <a:pt x="21586" y="3990"/>
                </a:lnTo>
                <a:lnTo>
                  <a:pt x="21594" y="3080"/>
                </a:lnTo>
                <a:cubicBezTo>
                  <a:pt x="21596" y="2823"/>
                  <a:pt x="21594" y="2610"/>
                  <a:pt x="21591" y="2419"/>
                </a:cubicBezTo>
                <a:cubicBezTo>
                  <a:pt x="21591" y="2416"/>
                  <a:pt x="21592" y="2412"/>
                  <a:pt x="21591" y="2410"/>
                </a:cubicBezTo>
                <a:cubicBezTo>
                  <a:pt x="21577" y="1821"/>
                  <a:pt x="21541" y="1569"/>
                  <a:pt x="21495" y="1781"/>
                </a:cubicBezTo>
                <a:cubicBezTo>
                  <a:pt x="21485" y="1829"/>
                  <a:pt x="21474" y="1923"/>
                  <a:pt x="21465" y="2032"/>
                </a:cubicBezTo>
                <a:cubicBezTo>
                  <a:pt x="21465" y="2042"/>
                  <a:pt x="21464" y="2051"/>
                  <a:pt x="21464" y="2061"/>
                </a:cubicBezTo>
                <a:cubicBezTo>
                  <a:pt x="21458" y="2153"/>
                  <a:pt x="21454" y="2252"/>
                  <a:pt x="21454" y="2342"/>
                </a:cubicBezTo>
                <a:cubicBezTo>
                  <a:pt x="21454" y="2790"/>
                  <a:pt x="21439" y="2850"/>
                  <a:pt x="21308" y="2922"/>
                </a:cubicBezTo>
                <a:cubicBezTo>
                  <a:pt x="21213" y="2974"/>
                  <a:pt x="21205" y="2940"/>
                  <a:pt x="21196" y="2493"/>
                </a:cubicBezTo>
                <a:cubicBezTo>
                  <a:pt x="21183" y="1849"/>
                  <a:pt x="21113" y="1449"/>
                  <a:pt x="21013" y="1449"/>
                </a:cubicBezTo>
                <a:close/>
                <a:moveTo>
                  <a:pt x="14614" y="1881"/>
                </a:moveTo>
                <a:cubicBezTo>
                  <a:pt x="14607" y="1891"/>
                  <a:pt x="14601" y="1911"/>
                  <a:pt x="14593" y="1945"/>
                </a:cubicBezTo>
                <a:cubicBezTo>
                  <a:pt x="14543" y="2174"/>
                  <a:pt x="14539" y="3084"/>
                  <a:pt x="14587" y="3348"/>
                </a:cubicBezTo>
                <a:cubicBezTo>
                  <a:pt x="14703" y="3991"/>
                  <a:pt x="14798" y="2904"/>
                  <a:pt x="14691" y="2152"/>
                </a:cubicBezTo>
                <a:cubicBezTo>
                  <a:pt x="14671" y="2010"/>
                  <a:pt x="14656" y="1939"/>
                  <a:pt x="14642" y="1900"/>
                </a:cubicBezTo>
                <a:cubicBezTo>
                  <a:pt x="14639" y="1893"/>
                  <a:pt x="14636" y="1886"/>
                  <a:pt x="14634" y="1881"/>
                </a:cubicBezTo>
                <a:cubicBezTo>
                  <a:pt x="14627" y="1870"/>
                  <a:pt x="14620" y="1870"/>
                  <a:pt x="14614" y="1881"/>
                </a:cubicBezTo>
                <a:close/>
                <a:moveTo>
                  <a:pt x="19311" y="1890"/>
                </a:moveTo>
                <a:cubicBezTo>
                  <a:pt x="19303" y="1899"/>
                  <a:pt x="19296" y="1900"/>
                  <a:pt x="19288" y="1932"/>
                </a:cubicBezTo>
                <a:cubicBezTo>
                  <a:pt x="19286" y="1940"/>
                  <a:pt x="19284" y="1933"/>
                  <a:pt x="19282" y="1942"/>
                </a:cubicBezTo>
                <a:cubicBezTo>
                  <a:pt x="19282" y="1943"/>
                  <a:pt x="19282" y="1944"/>
                  <a:pt x="19281" y="1945"/>
                </a:cubicBezTo>
                <a:cubicBezTo>
                  <a:pt x="19268" y="2010"/>
                  <a:pt x="19258" y="2113"/>
                  <a:pt x="19251" y="2232"/>
                </a:cubicBezTo>
                <a:cubicBezTo>
                  <a:pt x="19251" y="2239"/>
                  <a:pt x="19250" y="2242"/>
                  <a:pt x="19249" y="2248"/>
                </a:cubicBezTo>
                <a:cubicBezTo>
                  <a:pt x="19243" y="2364"/>
                  <a:pt x="19241" y="2497"/>
                  <a:pt x="19241" y="2629"/>
                </a:cubicBezTo>
                <a:cubicBezTo>
                  <a:pt x="19241" y="2646"/>
                  <a:pt x="19240" y="2663"/>
                  <a:pt x="19241" y="2680"/>
                </a:cubicBezTo>
                <a:cubicBezTo>
                  <a:pt x="19241" y="2706"/>
                  <a:pt x="19243" y="2726"/>
                  <a:pt x="19243" y="2751"/>
                </a:cubicBezTo>
                <a:cubicBezTo>
                  <a:pt x="19247" y="3021"/>
                  <a:pt x="19263" y="3273"/>
                  <a:pt x="19291" y="3364"/>
                </a:cubicBezTo>
                <a:cubicBezTo>
                  <a:pt x="19323" y="3467"/>
                  <a:pt x="19347" y="3500"/>
                  <a:pt x="19368" y="3503"/>
                </a:cubicBezTo>
                <a:cubicBezTo>
                  <a:pt x="19399" y="3495"/>
                  <a:pt x="19418" y="3358"/>
                  <a:pt x="19430" y="3042"/>
                </a:cubicBezTo>
                <a:cubicBezTo>
                  <a:pt x="19451" y="2516"/>
                  <a:pt x="19375" y="1875"/>
                  <a:pt x="19311" y="1890"/>
                </a:cubicBezTo>
                <a:close/>
                <a:moveTo>
                  <a:pt x="20205" y="1942"/>
                </a:moveTo>
                <a:cubicBezTo>
                  <a:pt x="20197" y="1943"/>
                  <a:pt x="20187" y="1982"/>
                  <a:pt x="20175" y="2045"/>
                </a:cubicBezTo>
                <a:lnTo>
                  <a:pt x="20167" y="2097"/>
                </a:lnTo>
                <a:cubicBezTo>
                  <a:pt x="20155" y="2173"/>
                  <a:pt x="20142" y="2266"/>
                  <a:pt x="20130" y="2403"/>
                </a:cubicBezTo>
                <a:cubicBezTo>
                  <a:pt x="20109" y="2628"/>
                  <a:pt x="20101" y="2800"/>
                  <a:pt x="20095" y="2971"/>
                </a:cubicBezTo>
                <a:cubicBezTo>
                  <a:pt x="20095" y="3068"/>
                  <a:pt x="20091" y="3137"/>
                  <a:pt x="20094" y="3267"/>
                </a:cubicBezTo>
                <a:cubicBezTo>
                  <a:pt x="20098" y="3418"/>
                  <a:pt x="20106" y="3562"/>
                  <a:pt x="20114" y="3690"/>
                </a:cubicBezTo>
                <a:cubicBezTo>
                  <a:pt x="20114" y="3696"/>
                  <a:pt x="20114" y="3703"/>
                  <a:pt x="20115" y="3709"/>
                </a:cubicBezTo>
                <a:cubicBezTo>
                  <a:pt x="20132" y="3887"/>
                  <a:pt x="20175" y="4022"/>
                  <a:pt x="20217" y="4022"/>
                </a:cubicBezTo>
                <a:cubicBezTo>
                  <a:pt x="20273" y="4022"/>
                  <a:pt x="20288" y="3937"/>
                  <a:pt x="20288" y="3638"/>
                </a:cubicBezTo>
                <a:cubicBezTo>
                  <a:pt x="20288" y="3428"/>
                  <a:pt x="20269" y="3168"/>
                  <a:pt x="20246" y="3061"/>
                </a:cubicBezTo>
                <a:cubicBezTo>
                  <a:pt x="20218" y="2933"/>
                  <a:pt x="20209" y="2709"/>
                  <a:pt x="20221" y="2400"/>
                </a:cubicBezTo>
                <a:cubicBezTo>
                  <a:pt x="20232" y="2091"/>
                  <a:pt x="20223" y="1941"/>
                  <a:pt x="20205" y="1942"/>
                </a:cubicBezTo>
                <a:close/>
                <a:moveTo>
                  <a:pt x="15311" y="1961"/>
                </a:moveTo>
                <a:cubicBezTo>
                  <a:pt x="15283" y="1980"/>
                  <a:pt x="15266" y="2024"/>
                  <a:pt x="15254" y="2097"/>
                </a:cubicBezTo>
                <a:cubicBezTo>
                  <a:pt x="15249" y="2130"/>
                  <a:pt x="15248" y="2176"/>
                  <a:pt x="15244" y="2216"/>
                </a:cubicBezTo>
                <a:cubicBezTo>
                  <a:pt x="15237" y="2301"/>
                  <a:pt x="15230" y="2382"/>
                  <a:pt x="15227" y="2545"/>
                </a:cubicBezTo>
                <a:cubicBezTo>
                  <a:pt x="15223" y="2803"/>
                  <a:pt x="15232" y="3078"/>
                  <a:pt x="15247" y="3232"/>
                </a:cubicBezTo>
                <a:cubicBezTo>
                  <a:pt x="15254" y="3285"/>
                  <a:pt x="15263" y="3332"/>
                  <a:pt x="15273" y="3364"/>
                </a:cubicBezTo>
                <a:cubicBezTo>
                  <a:pt x="15305" y="3467"/>
                  <a:pt x="15329" y="3500"/>
                  <a:pt x="15350" y="3503"/>
                </a:cubicBezTo>
                <a:cubicBezTo>
                  <a:pt x="15377" y="3460"/>
                  <a:pt x="15397" y="3327"/>
                  <a:pt x="15413" y="3161"/>
                </a:cubicBezTo>
                <a:cubicBezTo>
                  <a:pt x="15444" y="2589"/>
                  <a:pt x="15408" y="2092"/>
                  <a:pt x="15334" y="1981"/>
                </a:cubicBezTo>
                <a:cubicBezTo>
                  <a:pt x="15326" y="1979"/>
                  <a:pt x="15321" y="1955"/>
                  <a:pt x="15311" y="1961"/>
                </a:cubicBezTo>
                <a:close/>
                <a:moveTo>
                  <a:pt x="16140" y="2897"/>
                </a:moveTo>
                <a:cubicBezTo>
                  <a:pt x="16122" y="2897"/>
                  <a:pt x="16103" y="2926"/>
                  <a:pt x="16084" y="2980"/>
                </a:cubicBezTo>
                <a:cubicBezTo>
                  <a:pt x="16076" y="3013"/>
                  <a:pt x="16068" y="3048"/>
                  <a:pt x="16059" y="3093"/>
                </a:cubicBezTo>
                <a:cubicBezTo>
                  <a:pt x="16056" y="3111"/>
                  <a:pt x="16053" y="3119"/>
                  <a:pt x="16049" y="3138"/>
                </a:cubicBezTo>
                <a:cubicBezTo>
                  <a:pt x="16049" y="3140"/>
                  <a:pt x="16048" y="3140"/>
                  <a:pt x="16048" y="3142"/>
                </a:cubicBezTo>
                <a:cubicBezTo>
                  <a:pt x="16017" y="3313"/>
                  <a:pt x="15997" y="3544"/>
                  <a:pt x="15986" y="3745"/>
                </a:cubicBezTo>
                <a:cubicBezTo>
                  <a:pt x="15985" y="3782"/>
                  <a:pt x="15982" y="3817"/>
                  <a:pt x="15982" y="3854"/>
                </a:cubicBezTo>
                <a:cubicBezTo>
                  <a:pt x="15980" y="3890"/>
                  <a:pt x="15981" y="3920"/>
                  <a:pt x="15981" y="3951"/>
                </a:cubicBezTo>
                <a:cubicBezTo>
                  <a:pt x="15981" y="4040"/>
                  <a:pt x="15983" y="4098"/>
                  <a:pt x="15989" y="4112"/>
                </a:cubicBezTo>
                <a:cubicBezTo>
                  <a:pt x="15990" y="4119"/>
                  <a:pt x="15991" y="4120"/>
                  <a:pt x="15993" y="4125"/>
                </a:cubicBezTo>
                <a:cubicBezTo>
                  <a:pt x="16003" y="4124"/>
                  <a:pt x="16020" y="4074"/>
                  <a:pt x="16054" y="3951"/>
                </a:cubicBezTo>
                <a:cubicBezTo>
                  <a:pt x="16061" y="3924"/>
                  <a:pt x="16072" y="3910"/>
                  <a:pt x="16080" y="3890"/>
                </a:cubicBezTo>
                <a:cubicBezTo>
                  <a:pt x="16102" y="3793"/>
                  <a:pt x="16134" y="3751"/>
                  <a:pt x="16177" y="3780"/>
                </a:cubicBezTo>
                <a:cubicBezTo>
                  <a:pt x="16236" y="3775"/>
                  <a:pt x="16292" y="3853"/>
                  <a:pt x="16313" y="4022"/>
                </a:cubicBezTo>
                <a:cubicBezTo>
                  <a:pt x="16326" y="4054"/>
                  <a:pt x="16338" y="4074"/>
                  <a:pt x="16351" y="4112"/>
                </a:cubicBezTo>
                <a:cubicBezTo>
                  <a:pt x="16364" y="4148"/>
                  <a:pt x="16376" y="4144"/>
                  <a:pt x="16389" y="4167"/>
                </a:cubicBezTo>
                <a:cubicBezTo>
                  <a:pt x="16459" y="4198"/>
                  <a:pt x="16557" y="4106"/>
                  <a:pt x="16595" y="3916"/>
                </a:cubicBezTo>
                <a:cubicBezTo>
                  <a:pt x="16619" y="3797"/>
                  <a:pt x="16636" y="3605"/>
                  <a:pt x="16644" y="3432"/>
                </a:cubicBezTo>
                <a:cubicBezTo>
                  <a:pt x="16646" y="3387"/>
                  <a:pt x="16648" y="3344"/>
                  <a:pt x="16648" y="3296"/>
                </a:cubicBezTo>
                <a:cubicBezTo>
                  <a:pt x="16649" y="3247"/>
                  <a:pt x="16650" y="3194"/>
                  <a:pt x="16649" y="3158"/>
                </a:cubicBezTo>
                <a:cubicBezTo>
                  <a:pt x="16646" y="3097"/>
                  <a:pt x="16640" y="3058"/>
                  <a:pt x="16630" y="3058"/>
                </a:cubicBezTo>
                <a:cubicBezTo>
                  <a:pt x="16619" y="3058"/>
                  <a:pt x="16588" y="3162"/>
                  <a:pt x="16562" y="3293"/>
                </a:cubicBezTo>
                <a:cubicBezTo>
                  <a:pt x="16534" y="3434"/>
                  <a:pt x="16501" y="3436"/>
                  <a:pt x="16451" y="3364"/>
                </a:cubicBezTo>
                <a:cubicBezTo>
                  <a:pt x="16434" y="3337"/>
                  <a:pt x="16422" y="3334"/>
                  <a:pt x="16393" y="3267"/>
                </a:cubicBezTo>
                <a:cubicBezTo>
                  <a:pt x="16390" y="3259"/>
                  <a:pt x="16388" y="3256"/>
                  <a:pt x="16384" y="3248"/>
                </a:cubicBezTo>
                <a:cubicBezTo>
                  <a:pt x="16375" y="3229"/>
                  <a:pt x="16373" y="3235"/>
                  <a:pt x="16363" y="3213"/>
                </a:cubicBezTo>
                <a:cubicBezTo>
                  <a:pt x="16280" y="3038"/>
                  <a:pt x="16179" y="2897"/>
                  <a:pt x="16140" y="2897"/>
                </a:cubicBezTo>
                <a:close/>
                <a:moveTo>
                  <a:pt x="3737" y="14470"/>
                </a:moveTo>
                <a:cubicBezTo>
                  <a:pt x="3726" y="14470"/>
                  <a:pt x="3714" y="14495"/>
                  <a:pt x="3705" y="14532"/>
                </a:cubicBezTo>
                <a:cubicBezTo>
                  <a:pt x="3704" y="14533"/>
                  <a:pt x="3704" y="14537"/>
                  <a:pt x="3704" y="14538"/>
                </a:cubicBezTo>
                <a:cubicBezTo>
                  <a:pt x="3695" y="14574"/>
                  <a:pt x="3688" y="14621"/>
                  <a:pt x="3685" y="14674"/>
                </a:cubicBezTo>
                <a:cubicBezTo>
                  <a:pt x="3672" y="14872"/>
                  <a:pt x="3686" y="18028"/>
                  <a:pt x="3704" y="18811"/>
                </a:cubicBezTo>
                <a:cubicBezTo>
                  <a:pt x="3709" y="19032"/>
                  <a:pt x="3715" y="19323"/>
                  <a:pt x="3717" y="19456"/>
                </a:cubicBezTo>
                <a:cubicBezTo>
                  <a:pt x="3718" y="19504"/>
                  <a:pt x="3722" y="19500"/>
                  <a:pt x="3724" y="19521"/>
                </a:cubicBezTo>
                <a:cubicBezTo>
                  <a:pt x="3729" y="19532"/>
                  <a:pt x="3734" y="19534"/>
                  <a:pt x="3741" y="19521"/>
                </a:cubicBezTo>
                <a:cubicBezTo>
                  <a:pt x="3748" y="19489"/>
                  <a:pt x="3754" y="19463"/>
                  <a:pt x="3766" y="19375"/>
                </a:cubicBezTo>
                <a:cubicBezTo>
                  <a:pt x="3769" y="19358"/>
                  <a:pt x="3770" y="19333"/>
                  <a:pt x="3772" y="19314"/>
                </a:cubicBezTo>
                <a:cubicBezTo>
                  <a:pt x="3780" y="19221"/>
                  <a:pt x="3790" y="19124"/>
                  <a:pt x="3796" y="18927"/>
                </a:cubicBezTo>
                <a:cubicBezTo>
                  <a:pt x="3796" y="18925"/>
                  <a:pt x="3796" y="18926"/>
                  <a:pt x="3796" y="18924"/>
                </a:cubicBezTo>
                <a:cubicBezTo>
                  <a:pt x="3796" y="18923"/>
                  <a:pt x="3796" y="18919"/>
                  <a:pt x="3796" y="18918"/>
                </a:cubicBezTo>
                <a:cubicBezTo>
                  <a:pt x="3797" y="18868"/>
                  <a:pt x="3797" y="18797"/>
                  <a:pt x="3799" y="18743"/>
                </a:cubicBezTo>
                <a:cubicBezTo>
                  <a:pt x="3801" y="18494"/>
                  <a:pt x="3800" y="18181"/>
                  <a:pt x="3794" y="17686"/>
                </a:cubicBezTo>
                <a:cubicBezTo>
                  <a:pt x="3789" y="17270"/>
                  <a:pt x="3787" y="16872"/>
                  <a:pt x="3784" y="16422"/>
                </a:cubicBezTo>
                <a:cubicBezTo>
                  <a:pt x="3781" y="16347"/>
                  <a:pt x="3779" y="16228"/>
                  <a:pt x="3775" y="16176"/>
                </a:cubicBezTo>
                <a:cubicBezTo>
                  <a:pt x="3751" y="15887"/>
                  <a:pt x="3751" y="15669"/>
                  <a:pt x="3775" y="15335"/>
                </a:cubicBezTo>
                <a:cubicBezTo>
                  <a:pt x="3773" y="14729"/>
                  <a:pt x="3764" y="14470"/>
                  <a:pt x="3737" y="14470"/>
                </a:cubicBezTo>
                <a:close/>
                <a:moveTo>
                  <a:pt x="20947" y="14503"/>
                </a:moveTo>
                <a:cubicBezTo>
                  <a:pt x="20934" y="14513"/>
                  <a:pt x="20923" y="14533"/>
                  <a:pt x="20915" y="14567"/>
                </a:cubicBezTo>
                <a:cubicBezTo>
                  <a:pt x="20906" y="14602"/>
                  <a:pt x="20898" y="14652"/>
                  <a:pt x="20892" y="14728"/>
                </a:cubicBezTo>
                <a:cubicBezTo>
                  <a:pt x="20878" y="14893"/>
                  <a:pt x="20869" y="15207"/>
                  <a:pt x="20858" y="15631"/>
                </a:cubicBezTo>
                <a:cubicBezTo>
                  <a:pt x="20855" y="15777"/>
                  <a:pt x="20854" y="15891"/>
                  <a:pt x="20853" y="16015"/>
                </a:cubicBezTo>
                <a:cubicBezTo>
                  <a:pt x="20847" y="16783"/>
                  <a:pt x="20899" y="17366"/>
                  <a:pt x="20983" y="17366"/>
                </a:cubicBezTo>
                <a:cubicBezTo>
                  <a:pt x="21012" y="17366"/>
                  <a:pt x="21065" y="17532"/>
                  <a:pt x="21100" y="17737"/>
                </a:cubicBezTo>
                <a:lnTo>
                  <a:pt x="21162" y="18115"/>
                </a:lnTo>
                <a:lnTo>
                  <a:pt x="21089" y="18492"/>
                </a:lnTo>
                <a:cubicBezTo>
                  <a:pt x="21056" y="18662"/>
                  <a:pt x="21034" y="18917"/>
                  <a:pt x="21023" y="19166"/>
                </a:cubicBezTo>
                <a:cubicBezTo>
                  <a:pt x="21022" y="19203"/>
                  <a:pt x="21019" y="19230"/>
                  <a:pt x="21019" y="19269"/>
                </a:cubicBezTo>
                <a:cubicBezTo>
                  <a:pt x="21017" y="19332"/>
                  <a:pt x="21017" y="19391"/>
                  <a:pt x="21017" y="19450"/>
                </a:cubicBezTo>
                <a:cubicBezTo>
                  <a:pt x="21017" y="19504"/>
                  <a:pt x="21017" y="19555"/>
                  <a:pt x="21017" y="19598"/>
                </a:cubicBezTo>
                <a:cubicBezTo>
                  <a:pt x="21020" y="19692"/>
                  <a:pt x="21025" y="19778"/>
                  <a:pt x="21035" y="19833"/>
                </a:cubicBezTo>
                <a:cubicBezTo>
                  <a:pt x="21070" y="20025"/>
                  <a:pt x="21206" y="19947"/>
                  <a:pt x="21270" y="19698"/>
                </a:cubicBezTo>
                <a:cubicBezTo>
                  <a:pt x="21282" y="19651"/>
                  <a:pt x="21292" y="19606"/>
                  <a:pt x="21299" y="19553"/>
                </a:cubicBezTo>
                <a:cubicBezTo>
                  <a:pt x="21310" y="19448"/>
                  <a:pt x="21317" y="19326"/>
                  <a:pt x="21322" y="19159"/>
                </a:cubicBezTo>
                <a:cubicBezTo>
                  <a:pt x="21328" y="18960"/>
                  <a:pt x="21330" y="18721"/>
                  <a:pt x="21329" y="18266"/>
                </a:cubicBezTo>
                <a:cubicBezTo>
                  <a:pt x="21326" y="17599"/>
                  <a:pt x="21339" y="16979"/>
                  <a:pt x="21357" y="16857"/>
                </a:cubicBezTo>
                <a:cubicBezTo>
                  <a:pt x="21364" y="16808"/>
                  <a:pt x="21369" y="16754"/>
                  <a:pt x="21374" y="16699"/>
                </a:cubicBezTo>
                <a:cubicBezTo>
                  <a:pt x="21375" y="16685"/>
                  <a:pt x="21376" y="16654"/>
                  <a:pt x="21377" y="16641"/>
                </a:cubicBezTo>
                <a:cubicBezTo>
                  <a:pt x="21383" y="16577"/>
                  <a:pt x="21386" y="16540"/>
                  <a:pt x="21391" y="16486"/>
                </a:cubicBezTo>
                <a:cubicBezTo>
                  <a:pt x="21405" y="16204"/>
                  <a:pt x="21399" y="15900"/>
                  <a:pt x="21370" y="15702"/>
                </a:cubicBezTo>
                <a:cubicBezTo>
                  <a:pt x="21297" y="15218"/>
                  <a:pt x="21244" y="15446"/>
                  <a:pt x="21233" y="16141"/>
                </a:cubicBezTo>
                <a:cubicBezTo>
                  <a:pt x="21234" y="16189"/>
                  <a:pt x="21233" y="16217"/>
                  <a:pt x="21234" y="16270"/>
                </a:cubicBezTo>
                <a:cubicBezTo>
                  <a:pt x="21241" y="16548"/>
                  <a:pt x="21236" y="16780"/>
                  <a:pt x="21225" y="16889"/>
                </a:cubicBezTo>
                <a:cubicBezTo>
                  <a:pt x="21212" y="17231"/>
                  <a:pt x="21165" y="17265"/>
                  <a:pt x="21136" y="16838"/>
                </a:cubicBezTo>
                <a:cubicBezTo>
                  <a:pt x="21128" y="16729"/>
                  <a:pt x="21110" y="16580"/>
                  <a:pt x="21087" y="16431"/>
                </a:cubicBezTo>
                <a:cubicBezTo>
                  <a:pt x="21083" y="16403"/>
                  <a:pt x="21077" y="16379"/>
                  <a:pt x="21073" y="16351"/>
                </a:cubicBezTo>
                <a:cubicBezTo>
                  <a:pt x="21069" y="16326"/>
                  <a:pt x="21065" y="16314"/>
                  <a:pt x="21061" y="16289"/>
                </a:cubicBezTo>
                <a:cubicBezTo>
                  <a:pt x="21060" y="16281"/>
                  <a:pt x="21060" y="16285"/>
                  <a:pt x="21058" y="16276"/>
                </a:cubicBezTo>
                <a:cubicBezTo>
                  <a:pt x="21042" y="16186"/>
                  <a:pt x="21027" y="16088"/>
                  <a:pt x="21011" y="16015"/>
                </a:cubicBezTo>
                <a:cubicBezTo>
                  <a:pt x="20921" y="15620"/>
                  <a:pt x="20919" y="15575"/>
                  <a:pt x="20966" y="15377"/>
                </a:cubicBezTo>
                <a:cubicBezTo>
                  <a:pt x="21017" y="15164"/>
                  <a:pt x="21028" y="14789"/>
                  <a:pt x="21004" y="14596"/>
                </a:cubicBezTo>
                <a:cubicBezTo>
                  <a:pt x="21002" y="14588"/>
                  <a:pt x="21002" y="14574"/>
                  <a:pt x="21000" y="14567"/>
                </a:cubicBezTo>
                <a:cubicBezTo>
                  <a:pt x="21000" y="14566"/>
                  <a:pt x="20999" y="14562"/>
                  <a:pt x="20999" y="14561"/>
                </a:cubicBezTo>
                <a:cubicBezTo>
                  <a:pt x="20999" y="14558"/>
                  <a:pt x="20997" y="14560"/>
                  <a:pt x="20996" y="14558"/>
                </a:cubicBezTo>
                <a:cubicBezTo>
                  <a:pt x="20983" y="14513"/>
                  <a:pt x="20967" y="14487"/>
                  <a:pt x="20947" y="14503"/>
                </a:cubicBezTo>
                <a:close/>
                <a:moveTo>
                  <a:pt x="549" y="14512"/>
                </a:moveTo>
                <a:cubicBezTo>
                  <a:pt x="546" y="14512"/>
                  <a:pt x="542" y="14516"/>
                  <a:pt x="539" y="14516"/>
                </a:cubicBezTo>
                <a:cubicBezTo>
                  <a:pt x="518" y="14513"/>
                  <a:pt x="494" y="14531"/>
                  <a:pt x="465" y="14561"/>
                </a:cubicBezTo>
                <a:cubicBezTo>
                  <a:pt x="453" y="14572"/>
                  <a:pt x="450" y="14584"/>
                  <a:pt x="438" y="14596"/>
                </a:cubicBezTo>
                <a:cubicBezTo>
                  <a:pt x="350" y="14708"/>
                  <a:pt x="327" y="14798"/>
                  <a:pt x="327" y="15115"/>
                </a:cubicBezTo>
                <a:cubicBezTo>
                  <a:pt x="327" y="15443"/>
                  <a:pt x="342" y="15516"/>
                  <a:pt x="407" y="15522"/>
                </a:cubicBezTo>
                <a:cubicBezTo>
                  <a:pt x="419" y="15523"/>
                  <a:pt x="422" y="15544"/>
                  <a:pt x="433" y="15551"/>
                </a:cubicBezTo>
                <a:cubicBezTo>
                  <a:pt x="434" y="15551"/>
                  <a:pt x="434" y="15551"/>
                  <a:pt x="435" y="15551"/>
                </a:cubicBezTo>
                <a:cubicBezTo>
                  <a:pt x="522" y="15507"/>
                  <a:pt x="604" y="15168"/>
                  <a:pt x="604" y="14754"/>
                </a:cubicBezTo>
                <a:cubicBezTo>
                  <a:pt x="604" y="14693"/>
                  <a:pt x="603" y="14645"/>
                  <a:pt x="601" y="14606"/>
                </a:cubicBezTo>
                <a:cubicBezTo>
                  <a:pt x="590" y="14555"/>
                  <a:pt x="573" y="14521"/>
                  <a:pt x="550" y="14512"/>
                </a:cubicBezTo>
                <a:cubicBezTo>
                  <a:pt x="550" y="14512"/>
                  <a:pt x="549" y="14512"/>
                  <a:pt x="549" y="14512"/>
                </a:cubicBezTo>
                <a:close/>
                <a:moveTo>
                  <a:pt x="3478" y="14703"/>
                </a:moveTo>
                <a:cubicBezTo>
                  <a:pt x="3457" y="14658"/>
                  <a:pt x="3392" y="14731"/>
                  <a:pt x="3332" y="14867"/>
                </a:cubicBezTo>
                <a:cubicBezTo>
                  <a:pt x="3273" y="15005"/>
                  <a:pt x="3236" y="15201"/>
                  <a:pt x="3227" y="15380"/>
                </a:cubicBezTo>
                <a:cubicBezTo>
                  <a:pt x="3227" y="15455"/>
                  <a:pt x="3226" y="15533"/>
                  <a:pt x="3233" y="15606"/>
                </a:cubicBezTo>
                <a:cubicBezTo>
                  <a:pt x="3236" y="15633"/>
                  <a:pt x="3243" y="15657"/>
                  <a:pt x="3246" y="15683"/>
                </a:cubicBezTo>
                <a:cubicBezTo>
                  <a:pt x="3256" y="15734"/>
                  <a:pt x="3267" y="15781"/>
                  <a:pt x="3287" y="15809"/>
                </a:cubicBezTo>
                <a:cubicBezTo>
                  <a:pt x="3334" y="15877"/>
                  <a:pt x="3344" y="15968"/>
                  <a:pt x="3326" y="16189"/>
                </a:cubicBezTo>
                <a:cubicBezTo>
                  <a:pt x="3313" y="16349"/>
                  <a:pt x="3295" y="16880"/>
                  <a:pt x="3286" y="17366"/>
                </a:cubicBezTo>
                <a:cubicBezTo>
                  <a:pt x="3269" y="18249"/>
                  <a:pt x="3219" y="18508"/>
                  <a:pt x="3200" y="17811"/>
                </a:cubicBezTo>
                <a:cubicBezTo>
                  <a:pt x="3193" y="17535"/>
                  <a:pt x="3180" y="17369"/>
                  <a:pt x="3164" y="17315"/>
                </a:cubicBezTo>
                <a:cubicBezTo>
                  <a:pt x="3164" y="17314"/>
                  <a:pt x="3163" y="17312"/>
                  <a:pt x="3163" y="17312"/>
                </a:cubicBezTo>
                <a:cubicBezTo>
                  <a:pt x="3163" y="17311"/>
                  <a:pt x="3163" y="17312"/>
                  <a:pt x="3162" y="17312"/>
                </a:cubicBezTo>
                <a:cubicBezTo>
                  <a:pt x="3146" y="17266"/>
                  <a:pt x="3128" y="17335"/>
                  <a:pt x="3109" y="17531"/>
                </a:cubicBezTo>
                <a:cubicBezTo>
                  <a:pt x="3099" y="17631"/>
                  <a:pt x="3097" y="17714"/>
                  <a:pt x="3094" y="17802"/>
                </a:cubicBezTo>
                <a:cubicBezTo>
                  <a:pt x="3093" y="17843"/>
                  <a:pt x="3090" y="17881"/>
                  <a:pt x="3090" y="17924"/>
                </a:cubicBezTo>
                <a:cubicBezTo>
                  <a:pt x="3091" y="18033"/>
                  <a:pt x="3095" y="18146"/>
                  <a:pt x="3106" y="18279"/>
                </a:cubicBezTo>
                <a:cubicBezTo>
                  <a:pt x="3158" y="18907"/>
                  <a:pt x="3144" y="19109"/>
                  <a:pt x="3019" y="19608"/>
                </a:cubicBezTo>
                <a:cubicBezTo>
                  <a:pt x="3010" y="19645"/>
                  <a:pt x="3005" y="19644"/>
                  <a:pt x="2997" y="19675"/>
                </a:cubicBezTo>
                <a:cubicBezTo>
                  <a:pt x="2962" y="19806"/>
                  <a:pt x="2930" y="19917"/>
                  <a:pt x="2904" y="19962"/>
                </a:cubicBezTo>
                <a:cubicBezTo>
                  <a:pt x="2872" y="20017"/>
                  <a:pt x="2841" y="20024"/>
                  <a:pt x="2801" y="19988"/>
                </a:cubicBezTo>
                <a:cubicBezTo>
                  <a:pt x="2666" y="19867"/>
                  <a:pt x="2671" y="20166"/>
                  <a:pt x="2810" y="20572"/>
                </a:cubicBezTo>
                <a:cubicBezTo>
                  <a:pt x="2866" y="20733"/>
                  <a:pt x="2924" y="20848"/>
                  <a:pt x="2954" y="20872"/>
                </a:cubicBezTo>
                <a:cubicBezTo>
                  <a:pt x="2965" y="20867"/>
                  <a:pt x="2976" y="20881"/>
                  <a:pt x="2987" y="20862"/>
                </a:cubicBezTo>
                <a:cubicBezTo>
                  <a:pt x="3037" y="20780"/>
                  <a:pt x="3089" y="20559"/>
                  <a:pt x="3152" y="20188"/>
                </a:cubicBezTo>
                <a:cubicBezTo>
                  <a:pt x="3158" y="20151"/>
                  <a:pt x="3162" y="20131"/>
                  <a:pt x="3168" y="20098"/>
                </a:cubicBezTo>
                <a:cubicBezTo>
                  <a:pt x="3179" y="20011"/>
                  <a:pt x="3191" y="19924"/>
                  <a:pt x="3197" y="19843"/>
                </a:cubicBezTo>
                <a:cubicBezTo>
                  <a:pt x="3219" y="19516"/>
                  <a:pt x="3245" y="19469"/>
                  <a:pt x="3406" y="19427"/>
                </a:cubicBezTo>
                <a:lnTo>
                  <a:pt x="3589" y="19375"/>
                </a:lnTo>
                <a:lnTo>
                  <a:pt x="3598" y="18492"/>
                </a:lnTo>
                <a:cubicBezTo>
                  <a:pt x="3609" y="17445"/>
                  <a:pt x="3566" y="16519"/>
                  <a:pt x="3485" y="16105"/>
                </a:cubicBezTo>
                <a:cubicBezTo>
                  <a:pt x="3434" y="15841"/>
                  <a:pt x="3432" y="15784"/>
                  <a:pt x="3471" y="15602"/>
                </a:cubicBezTo>
                <a:cubicBezTo>
                  <a:pt x="3482" y="15552"/>
                  <a:pt x="3489" y="15483"/>
                  <a:pt x="3496" y="15415"/>
                </a:cubicBezTo>
                <a:cubicBezTo>
                  <a:pt x="3498" y="15390"/>
                  <a:pt x="3502" y="15373"/>
                  <a:pt x="3504" y="15344"/>
                </a:cubicBezTo>
                <a:cubicBezTo>
                  <a:pt x="3507" y="15297"/>
                  <a:pt x="3508" y="15248"/>
                  <a:pt x="3510" y="15199"/>
                </a:cubicBezTo>
                <a:cubicBezTo>
                  <a:pt x="3512" y="15159"/>
                  <a:pt x="3513" y="15120"/>
                  <a:pt x="3514" y="15080"/>
                </a:cubicBezTo>
                <a:cubicBezTo>
                  <a:pt x="3514" y="14909"/>
                  <a:pt x="3503" y="14755"/>
                  <a:pt x="3478" y="14703"/>
                </a:cubicBezTo>
                <a:close/>
                <a:moveTo>
                  <a:pt x="12757" y="15038"/>
                </a:moveTo>
                <a:cubicBezTo>
                  <a:pt x="12746" y="15048"/>
                  <a:pt x="12736" y="15076"/>
                  <a:pt x="12731" y="15119"/>
                </a:cubicBezTo>
                <a:cubicBezTo>
                  <a:pt x="12722" y="15203"/>
                  <a:pt x="12683" y="15277"/>
                  <a:pt x="12645" y="15277"/>
                </a:cubicBezTo>
                <a:cubicBezTo>
                  <a:pt x="12621" y="15277"/>
                  <a:pt x="12603" y="15315"/>
                  <a:pt x="12588" y="15367"/>
                </a:cubicBezTo>
                <a:cubicBezTo>
                  <a:pt x="12582" y="15381"/>
                  <a:pt x="12579" y="15402"/>
                  <a:pt x="12575" y="15422"/>
                </a:cubicBezTo>
                <a:cubicBezTo>
                  <a:pt x="12537" y="15627"/>
                  <a:pt x="12544" y="16007"/>
                  <a:pt x="12612" y="16280"/>
                </a:cubicBezTo>
                <a:cubicBezTo>
                  <a:pt x="12657" y="16459"/>
                  <a:pt x="12680" y="16667"/>
                  <a:pt x="12668" y="16776"/>
                </a:cubicBezTo>
                <a:cubicBezTo>
                  <a:pt x="12656" y="16879"/>
                  <a:pt x="12640" y="17255"/>
                  <a:pt x="12631" y="17608"/>
                </a:cubicBezTo>
                <a:cubicBezTo>
                  <a:pt x="12615" y="18297"/>
                  <a:pt x="12563" y="18476"/>
                  <a:pt x="12548" y="17899"/>
                </a:cubicBezTo>
                <a:cubicBezTo>
                  <a:pt x="12542" y="17647"/>
                  <a:pt x="12524" y="17469"/>
                  <a:pt x="12502" y="17379"/>
                </a:cubicBezTo>
                <a:cubicBezTo>
                  <a:pt x="12498" y="17367"/>
                  <a:pt x="12495" y="17367"/>
                  <a:pt x="12491" y="17357"/>
                </a:cubicBezTo>
                <a:cubicBezTo>
                  <a:pt x="12470" y="17302"/>
                  <a:pt x="12446" y="17315"/>
                  <a:pt x="12426" y="17450"/>
                </a:cubicBezTo>
                <a:cubicBezTo>
                  <a:pt x="12395" y="17652"/>
                  <a:pt x="12396" y="17817"/>
                  <a:pt x="12426" y="18321"/>
                </a:cubicBezTo>
                <a:cubicBezTo>
                  <a:pt x="12429" y="18376"/>
                  <a:pt x="12430" y="18402"/>
                  <a:pt x="12433" y="18450"/>
                </a:cubicBezTo>
                <a:cubicBezTo>
                  <a:pt x="12448" y="18524"/>
                  <a:pt x="12452" y="18628"/>
                  <a:pt x="12447" y="18747"/>
                </a:cubicBezTo>
                <a:cubicBezTo>
                  <a:pt x="12448" y="18763"/>
                  <a:pt x="12447" y="18776"/>
                  <a:pt x="12447" y="18792"/>
                </a:cubicBezTo>
                <a:cubicBezTo>
                  <a:pt x="12454" y="19114"/>
                  <a:pt x="12423" y="19262"/>
                  <a:pt x="12315" y="19675"/>
                </a:cubicBezTo>
                <a:cubicBezTo>
                  <a:pt x="12209" y="20079"/>
                  <a:pt x="12194" y="20100"/>
                  <a:pt x="12106" y="19904"/>
                </a:cubicBezTo>
                <a:cubicBezTo>
                  <a:pt x="12106" y="19904"/>
                  <a:pt x="12105" y="19899"/>
                  <a:pt x="12105" y="19898"/>
                </a:cubicBezTo>
                <a:cubicBezTo>
                  <a:pt x="12086" y="19878"/>
                  <a:pt x="12070" y="19834"/>
                  <a:pt x="12058" y="19779"/>
                </a:cubicBezTo>
                <a:cubicBezTo>
                  <a:pt x="12050" y="19755"/>
                  <a:pt x="12044" y="19720"/>
                  <a:pt x="12039" y="19692"/>
                </a:cubicBezTo>
                <a:cubicBezTo>
                  <a:pt x="12038" y="19684"/>
                  <a:pt x="12037" y="19680"/>
                  <a:pt x="12036" y="19672"/>
                </a:cubicBezTo>
                <a:cubicBezTo>
                  <a:pt x="12013" y="19528"/>
                  <a:pt x="12011" y="19298"/>
                  <a:pt x="12015" y="18647"/>
                </a:cubicBezTo>
                <a:cubicBezTo>
                  <a:pt x="12020" y="17937"/>
                  <a:pt x="12008" y="17506"/>
                  <a:pt x="11979" y="17286"/>
                </a:cubicBezTo>
                <a:cubicBezTo>
                  <a:pt x="11969" y="17212"/>
                  <a:pt x="11961" y="17171"/>
                  <a:pt x="11953" y="17134"/>
                </a:cubicBezTo>
                <a:cubicBezTo>
                  <a:pt x="11948" y="17117"/>
                  <a:pt x="11941" y="17090"/>
                  <a:pt x="11937" y="17086"/>
                </a:cubicBezTo>
                <a:cubicBezTo>
                  <a:pt x="11933" y="17080"/>
                  <a:pt x="11929" y="17083"/>
                  <a:pt x="11926" y="17089"/>
                </a:cubicBezTo>
                <a:cubicBezTo>
                  <a:pt x="11922" y="17096"/>
                  <a:pt x="11918" y="17128"/>
                  <a:pt x="11914" y="17150"/>
                </a:cubicBezTo>
                <a:cubicBezTo>
                  <a:pt x="11903" y="17244"/>
                  <a:pt x="11895" y="17414"/>
                  <a:pt x="11892" y="17711"/>
                </a:cubicBezTo>
                <a:cubicBezTo>
                  <a:pt x="11890" y="17947"/>
                  <a:pt x="11886" y="18079"/>
                  <a:pt x="11873" y="18163"/>
                </a:cubicBezTo>
                <a:cubicBezTo>
                  <a:pt x="11872" y="18168"/>
                  <a:pt x="11871" y="18175"/>
                  <a:pt x="11870" y="18179"/>
                </a:cubicBezTo>
                <a:cubicBezTo>
                  <a:pt x="11857" y="18247"/>
                  <a:pt x="11839" y="18282"/>
                  <a:pt x="11809" y="18302"/>
                </a:cubicBezTo>
                <a:cubicBezTo>
                  <a:pt x="11743" y="18344"/>
                  <a:pt x="11721" y="18255"/>
                  <a:pt x="11678" y="17757"/>
                </a:cubicBezTo>
                <a:cubicBezTo>
                  <a:pt x="11616" y="17052"/>
                  <a:pt x="11575" y="17032"/>
                  <a:pt x="11555" y="17676"/>
                </a:cubicBezTo>
                <a:cubicBezTo>
                  <a:pt x="11553" y="17729"/>
                  <a:pt x="11552" y="17765"/>
                  <a:pt x="11550" y="17824"/>
                </a:cubicBezTo>
                <a:lnTo>
                  <a:pt x="11539" y="18250"/>
                </a:lnTo>
                <a:lnTo>
                  <a:pt x="11324" y="18295"/>
                </a:lnTo>
                <a:cubicBezTo>
                  <a:pt x="11321" y="18296"/>
                  <a:pt x="11321" y="18295"/>
                  <a:pt x="11318" y="18295"/>
                </a:cubicBezTo>
                <a:cubicBezTo>
                  <a:pt x="11318" y="18295"/>
                  <a:pt x="11318" y="18295"/>
                  <a:pt x="11317" y="18295"/>
                </a:cubicBezTo>
                <a:cubicBezTo>
                  <a:pt x="11169" y="18326"/>
                  <a:pt x="11094" y="18254"/>
                  <a:pt x="11054" y="18040"/>
                </a:cubicBezTo>
                <a:cubicBezTo>
                  <a:pt x="11021" y="17896"/>
                  <a:pt x="11000" y="17701"/>
                  <a:pt x="10992" y="17392"/>
                </a:cubicBezTo>
                <a:lnTo>
                  <a:pt x="10986" y="17131"/>
                </a:lnTo>
                <a:cubicBezTo>
                  <a:pt x="10979" y="17129"/>
                  <a:pt x="10972" y="17152"/>
                  <a:pt x="10964" y="17195"/>
                </a:cubicBezTo>
                <a:lnTo>
                  <a:pt x="10947" y="17415"/>
                </a:lnTo>
                <a:cubicBezTo>
                  <a:pt x="10862" y="18515"/>
                  <a:pt x="10925" y="19264"/>
                  <a:pt x="11110" y="19427"/>
                </a:cubicBezTo>
                <a:cubicBezTo>
                  <a:pt x="11117" y="19435"/>
                  <a:pt x="11121" y="19442"/>
                  <a:pt x="11129" y="19450"/>
                </a:cubicBezTo>
                <a:cubicBezTo>
                  <a:pt x="11241" y="19533"/>
                  <a:pt x="11247" y="19571"/>
                  <a:pt x="11238" y="20053"/>
                </a:cubicBezTo>
                <a:cubicBezTo>
                  <a:pt x="11237" y="20143"/>
                  <a:pt x="11240" y="20169"/>
                  <a:pt x="11240" y="20233"/>
                </a:cubicBezTo>
                <a:cubicBezTo>
                  <a:pt x="11245" y="20364"/>
                  <a:pt x="11249" y="20502"/>
                  <a:pt x="11259" y="20565"/>
                </a:cubicBezTo>
                <a:cubicBezTo>
                  <a:pt x="11262" y="20587"/>
                  <a:pt x="11267" y="20601"/>
                  <a:pt x="11272" y="20617"/>
                </a:cubicBezTo>
                <a:cubicBezTo>
                  <a:pt x="11281" y="20639"/>
                  <a:pt x="11291" y="20656"/>
                  <a:pt x="11304" y="20675"/>
                </a:cubicBezTo>
                <a:cubicBezTo>
                  <a:pt x="11325" y="20704"/>
                  <a:pt x="11341" y="20718"/>
                  <a:pt x="11355" y="20723"/>
                </a:cubicBezTo>
                <a:cubicBezTo>
                  <a:pt x="11357" y="20724"/>
                  <a:pt x="11361" y="20724"/>
                  <a:pt x="11364" y="20723"/>
                </a:cubicBezTo>
                <a:cubicBezTo>
                  <a:pt x="11374" y="20723"/>
                  <a:pt x="11381" y="20711"/>
                  <a:pt x="11387" y="20688"/>
                </a:cubicBezTo>
                <a:cubicBezTo>
                  <a:pt x="11390" y="20678"/>
                  <a:pt x="11394" y="20668"/>
                  <a:pt x="11397" y="20653"/>
                </a:cubicBezTo>
                <a:cubicBezTo>
                  <a:pt x="11399" y="20635"/>
                  <a:pt x="11401" y="20599"/>
                  <a:pt x="11403" y="20575"/>
                </a:cubicBezTo>
                <a:cubicBezTo>
                  <a:pt x="11413" y="20457"/>
                  <a:pt x="11416" y="20270"/>
                  <a:pt x="11419" y="19859"/>
                </a:cubicBezTo>
                <a:cubicBezTo>
                  <a:pt x="11420" y="19751"/>
                  <a:pt x="11426" y="19685"/>
                  <a:pt x="11438" y="19637"/>
                </a:cubicBezTo>
                <a:cubicBezTo>
                  <a:pt x="11440" y="19623"/>
                  <a:pt x="11443" y="19609"/>
                  <a:pt x="11446" y="19598"/>
                </a:cubicBezTo>
                <a:cubicBezTo>
                  <a:pt x="11447" y="19597"/>
                  <a:pt x="11447" y="19593"/>
                  <a:pt x="11447" y="19592"/>
                </a:cubicBezTo>
                <a:cubicBezTo>
                  <a:pt x="11448" y="19591"/>
                  <a:pt x="11448" y="19592"/>
                  <a:pt x="11449" y="19592"/>
                </a:cubicBezTo>
                <a:cubicBezTo>
                  <a:pt x="11467" y="19532"/>
                  <a:pt x="11495" y="19507"/>
                  <a:pt x="11549" y="19485"/>
                </a:cubicBezTo>
                <a:cubicBezTo>
                  <a:pt x="11708" y="19422"/>
                  <a:pt x="11780" y="19550"/>
                  <a:pt x="11732" y="19814"/>
                </a:cubicBezTo>
                <a:cubicBezTo>
                  <a:pt x="11719" y="19888"/>
                  <a:pt x="11711" y="20019"/>
                  <a:pt x="11706" y="20159"/>
                </a:cubicBezTo>
                <a:cubicBezTo>
                  <a:pt x="11705" y="20363"/>
                  <a:pt x="11704" y="20589"/>
                  <a:pt x="11710" y="20682"/>
                </a:cubicBezTo>
                <a:cubicBezTo>
                  <a:pt x="11714" y="20742"/>
                  <a:pt x="11720" y="20789"/>
                  <a:pt x="11727" y="20823"/>
                </a:cubicBezTo>
                <a:cubicBezTo>
                  <a:pt x="11733" y="20847"/>
                  <a:pt x="11738" y="20857"/>
                  <a:pt x="11745" y="20869"/>
                </a:cubicBezTo>
                <a:cubicBezTo>
                  <a:pt x="11754" y="20884"/>
                  <a:pt x="11769" y="20857"/>
                  <a:pt x="11782" y="20843"/>
                </a:cubicBezTo>
                <a:cubicBezTo>
                  <a:pt x="11835" y="20755"/>
                  <a:pt x="11961" y="20391"/>
                  <a:pt x="11975" y="20259"/>
                </a:cubicBezTo>
                <a:cubicBezTo>
                  <a:pt x="11984" y="20182"/>
                  <a:pt x="12047" y="20297"/>
                  <a:pt x="12114" y="20511"/>
                </a:cubicBezTo>
                <a:cubicBezTo>
                  <a:pt x="12172" y="20693"/>
                  <a:pt x="12230" y="20826"/>
                  <a:pt x="12264" y="20869"/>
                </a:cubicBezTo>
                <a:cubicBezTo>
                  <a:pt x="12275" y="20872"/>
                  <a:pt x="12287" y="20891"/>
                  <a:pt x="12297" y="20881"/>
                </a:cubicBezTo>
                <a:cubicBezTo>
                  <a:pt x="12305" y="20875"/>
                  <a:pt x="12313" y="20854"/>
                  <a:pt x="12322" y="20836"/>
                </a:cubicBezTo>
                <a:cubicBezTo>
                  <a:pt x="12335" y="20813"/>
                  <a:pt x="12349" y="20771"/>
                  <a:pt x="12362" y="20727"/>
                </a:cubicBezTo>
                <a:cubicBezTo>
                  <a:pt x="12375" y="20682"/>
                  <a:pt x="12389" y="20639"/>
                  <a:pt x="12402" y="20582"/>
                </a:cubicBezTo>
                <a:cubicBezTo>
                  <a:pt x="12425" y="20472"/>
                  <a:pt x="12449" y="20351"/>
                  <a:pt x="12475" y="20178"/>
                </a:cubicBezTo>
                <a:lnTo>
                  <a:pt x="12485" y="20114"/>
                </a:lnTo>
                <a:cubicBezTo>
                  <a:pt x="12497" y="20021"/>
                  <a:pt x="12509" y="19929"/>
                  <a:pt x="12515" y="19843"/>
                </a:cubicBezTo>
                <a:cubicBezTo>
                  <a:pt x="12526" y="19692"/>
                  <a:pt x="12539" y="19610"/>
                  <a:pt x="12571" y="19553"/>
                </a:cubicBezTo>
                <a:lnTo>
                  <a:pt x="12585" y="19456"/>
                </a:lnTo>
                <a:lnTo>
                  <a:pt x="12778" y="19456"/>
                </a:lnTo>
                <a:cubicBezTo>
                  <a:pt x="12822" y="19447"/>
                  <a:pt x="12832" y="19429"/>
                  <a:pt x="12899" y="19421"/>
                </a:cubicBezTo>
                <a:lnTo>
                  <a:pt x="13256" y="19375"/>
                </a:lnTo>
                <a:lnTo>
                  <a:pt x="13266" y="18737"/>
                </a:lnTo>
                <a:cubicBezTo>
                  <a:pt x="13268" y="18558"/>
                  <a:pt x="13268" y="18390"/>
                  <a:pt x="13267" y="18224"/>
                </a:cubicBezTo>
                <a:cubicBezTo>
                  <a:pt x="13266" y="18046"/>
                  <a:pt x="13263" y="17943"/>
                  <a:pt x="13261" y="17802"/>
                </a:cubicBezTo>
                <a:cubicBezTo>
                  <a:pt x="13251" y="17390"/>
                  <a:pt x="13231" y="17099"/>
                  <a:pt x="13204" y="17063"/>
                </a:cubicBezTo>
                <a:cubicBezTo>
                  <a:pt x="13201" y="17062"/>
                  <a:pt x="13198" y="17051"/>
                  <a:pt x="13196" y="17054"/>
                </a:cubicBezTo>
                <a:cubicBezTo>
                  <a:pt x="13171" y="17070"/>
                  <a:pt x="13154" y="17277"/>
                  <a:pt x="13149" y="17647"/>
                </a:cubicBezTo>
                <a:cubicBezTo>
                  <a:pt x="13147" y="17737"/>
                  <a:pt x="13146" y="17792"/>
                  <a:pt x="13145" y="17857"/>
                </a:cubicBezTo>
                <a:cubicBezTo>
                  <a:pt x="13144" y="17904"/>
                  <a:pt x="13143" y="17975"/>
                  <a:pt x="13143" y="18008"/>
                </a:cubicBezTo>
                <a:cubicBezTo>
                  <a:pt x="13143" y="18026"/>
                  <a:pt x="13137" y="18037"/>
                  <a:pt x="13135" y="18053"/>
                </a:cubicBezTo>
                <a:cubicBezTo>
                  <a:pt x="13131" y="18113"/>
                  <a:pt x="13125" y="18159"/>
                  <a:pt x="13116" y="18186"/>
                </a:cubicBezTo>
                <a:cubicBezTo>
                  <a:pt x="13109" y="18209"/>
                  <a:pt x="13101" y="18226"/>
                  <a:pt x="13089" y="18234"/>
                </a:cubicBezTo>
                <a:cubicBezTo>
                  <a:pt x="13041" y="18331"/>
                  <a:pt x="12974" y="18363"/>
                  <a:pt x="12950" y="18224"/>
                </a:cubicBezTo>
                <a:cubicBezTo>
                  <a:pt x="12948" y="18216"/>
                  <a:pt x="12948" y="18148"/>
                  <a:pt x="12946" y="18134"/>
                </a:cubicBezTo>
                <a:cubicBezTo>
                  <a:pt x="12933" y="18044"/>
                  <a:pt x="12927" y="17886"/>
                  <a:pt x="12920" y="17586"/>
                </a:cubicBezTo>
                <a:cubicBezTo>
                  <a:pt x="12911" y="17221"/>
                  <a:pt x="12884" y="16752"/>
                  <a:pt x="12859" y="16541"/>
                </a:cubicBezTo>
                <a:cubicBezTo>
                  <a:pt x="12853" y="16494"/>
                  <a:pt x="12851" y="16426"/>
                  <a:pt x="12847" y="16370"/>
                </a:cubicBezTo>
                <a:cubicBezTo>
                  <a:pt x="12830" y="16277"/>
                  <a:pt x="12825" y="16162"/>
                  <a:pt x="12829" y="16018"/>
                </a:cubicBezTo>
                <a:cubicBezTo>
                  <a:pt x="12826" y="15896"/>
                  <a:pt x="12823" y="15772"/>
                  <a:pt x="12826" y="15657"/>
                </a:cubicBezTo>
                <a:cubicBezTo>
                  <a:pt x="12835" y="15305"/>
                  <a:pt x="12826" y="15132"/>
                  <a:pt x="12794" y="15064"/>
                </a:cubicBezTo>
                <a:cubicBezTo>
                  <a:pt x="12782" y="15037"/>
                  <a:pt x="12768" y="15028"/>
                  <a:pt x="12757" y="15038"/>
                </a:cubicBezTo>
                <a:close/>
                <a:moveTo>
                  <a:pt x="19455" y="15045"/>
                </a:moveTo>
                <a:cubicBezTo>
                  <a:pt x="19454" y="15051"/>
                  <a:pt x="19453" y="15053"/>
                  <a:pt x="19451" y="15061"/>
                </a:cubicBezTo>
                <a:cubicBezTo>
                  <a:pt x="19441" y="15087"/>
                  <a:pt x="19435" y="15174"/>
                  <a:pt x="19427" y="15361"/>
                </a:cubicBezTo>
                <a:cubicBezTo>
                  <a:pt x="19417" y="15585"/>
                  <a:pt x="19425" y="16074"/>
                  <a:pt x="19444" y="16447"/>
                </a:cubicBezTo>
                <a:cubicBezTo>
                  <a:pt x="19454" y="16623"/>
                  <a:pt x="19456" y="16816"/>
                  <a:pt x="19463" y="17028"/>
                </a:cubicBezTo>
                <a:cubicBezTo>
                  <a:pt x="19467" y="17072"/>
                  <a:pt x="19471" y="17127"/>
                  <a:pt x="19476" y="17154"/>
                </a:cubicBezTo>
                <a:cubicBezTo>
                  <a:pt x="19493" y="17249"/>
                  <a:pt x="19503" y="17535"/>
                  <a:pt x="19498" y="17789"/>
                </a:cubicBezTo>
                <a:cubicBezTo>
                  <a:pt x="19493" y="17993"/>
                  <a:pt x="19488" y="18105"/>
                  <a:pt x="19472" y="18169"/>
                </a:cubicBezTo>
                <a:cubicBezTo>
                  <a:pt x="19472" y="18174"/>
                  <a:pt x="19470" y="18175"/>
                  <a:pt x="19469" y="18179"/>
                </a:cubicBezTo>
                <a:cubicBezTo>
                  <a:pt x="19454" y="18240"/>
                  <a:pt x="19426" y="18250"/>
                  <a:pt x="19371" y="18250"/>
                </a:cubicBezTo>
                <a:cubicBezTo>
                  <a:pt x="19320" y="18250"/>
                  <a:pt x="19292" y="18241"/>
                  <a:pt x="19275" y="18179"/>
                </a:cubicBezTo>
                <a:cubicBezTo>
                  <a:pt x="19274" y="18176"/>
                  <a:pt x="19271" y="18173"/>
                  <a:pt x="19270" y="18169"/>
                </a:cubicBezTo>
                <a:cubicBezTo>
                  <a:pt x="19268" y="18158"/>
                  <a:pt x="19266" y="18133"/>
                  <a:pt x="19264" y="18118"/>
                </a:cubicBezTo>
                <a:cubicBezTo>
                  <a:pt x="19259" y="18083"/>
                  <a:pt x="19254" y="18040"/>
                  <a:pt x="19251" y="17982"/>
                </a:cubicBezTo>
                <a:cubicBezTo>
                  <a:pt x="19249" y="17930"/>
                  <a:pt x="19247" y="17842"/>
                  <a:pt x="19245" y="17766"/>
                </a:cubicBezTo>
                <a:cubicBezTo>
                  <a:pt x="19239" y="17501"/>
                  <a:pt x="19222" y="17206"/>
                  <a:pt x="19207" y="17105"/>
                </a:cubicBezTo>
                <a:cubicBezTo>
                  <a:pt x="19186" y="16960"/>
                  <a:pt x="19145" y="16867"/>
                  <a:pt x="19099" y="16844"/>
                </a:cubicBezTo>
                <a:cubicBezTo>
                  <a:pt x="19054" y="16821"/>
                  <a:pt x="19003" y="16866"/>
                  <a:pt x="18964" y="16979"/>
                </a:cubicBezTo>
                <a:cubicBezTo>
                  <a:pt x="18898" y="17167"/>
                  <a:pt x="18888" y="17151"/>
                  <a:pt x="18857" y="16834"/>
                </a:cubicBezTo>
                <a:cubicBezTo>
                  <a:pt x="18812" y="16356"/>
                  <a:pt x="18769" y="16227"/>
                  <a:pt x="18724" y="16431"/>
                </a:cubicBezTo>
                <a:cubicBezTo>
                  <a:pt x="18696" y="16559"/>
                  <a:pt x="18686" y="16754"/>
                  <a:pt x="18690" y="16970"/>
                </a:cubicBezTo>
                <a:cubicBezTo>
                  <a:pt x="18694" y="17186"/>
                  <a:pt x="18714" y="17425"/>
                  <a:pt x="18748" y="17628"/>
                </a:cubicBezTo>
                <a:cubicBezTo>
                  <a:pt x="18825" y="18078"/>
                  <a:pt x="18799" y="18331"/>
                  <a:pt x="18676" y="18331"/>
                </a:cubicBezTo>
                <a:cubicBezTo>
                  <a:pt x="18605" y="18331"/>
                  <a:pt x="18557" y="18231"/>
                  <a:pt x="18522" y="18015"/>
                </a:cubicBezTo>
                <a:cubicBezTo>
                  <a:pt x="18514" y="17977"/>
                  <a:pt x="18508" y="17922"/>
                  <a:pt x="18502" y="17869"/>
                </a:cubicBezTo>
                <a:cubicBezTo>
                  <a:pt x="18484" y="17713"/>
                  <a:pt x="18469" y="17527"/>
                  <a:pt x="18456" y="17266"/>
                </a:cubicBezTo>
                <a:cubicBezTo>
                  <a:pt x="18447" y="17078"/>
                  <a:pt x="18436" y="16913"/>
                  <a:pt x="18424" y="16773"/>
                </a:cubicBezTo>
                <a:cubicBezTo>
                  <a:pt x="18416" y="16681"/>
                  <a:pt x="18407" y="16605"/>
                  <a:pt x="18398" y="16538"/>
                </a:cubicBezTo>
                <a:cubicBezTo>
                  <a:pt x="18395" y="16518"/>
                  <a:pt x="18393" y="16488"/>
                  <a:pt x="18390" y="16470"/>
                </a:cubicBezTo>
                <a:cubicBezTo>
                  <a:pt x="18390" y="16468"/>
                  <a:pt x="18390" y="16469"/>
                  <a:pt x="18390" y="16467"/>
                </a:cubicBezTo>
                <a:cubicBezTo>
                  <a:pt x="18379" y="16400"/>
                  <a:pt x="18369" y="16366"/>
                  <a:pt x="18359" y="16334"/>
                </a:cubicBezTo>
                <a:cubicBezTo>
                  <a:pt x="18354" y="16323"/>
                  <a:pt x="18350" y="16298"/>
                  <a:pt x="18346" y="16296"/>
                </a:cubicBezTo>
                <a:cubicBezTo>
                  <a:pt x="18343" y="16291"/>
                  <a:pt x="18340" y="16300"/>
                  <a:pt x="18338" y="16299"/>
                </a:cubicBezTo>
                <a:cubicBezTo>
                  <a:pt x="18327" y="16307"/>
                  <a:pt x="18316" y="16335"/>
                  <a:pt x="18307" y="16412"/>
                </a:cubicBezTo>
                <a:cubicBezTo>
                  <a:pt x="18296" y="16504"/>
                  <a:pt x="18289" y="16600"/>
                  <a:pt x="18285" y="16699"/>
                </a:cubicBezTo>
                <a:cubicBezTo>
                  <a:pt x="18285" y="16700"/>
                  <a:pt x="18285" y="16700"/>
                  <a:pt x="18285" y="16702"/>
                </a:cubicBezTo>
                <a:cubicBezTo>
                  <a:pt x="18274" y="16998"/>
                  <a:pt x="18292" y="17326"/>
                  <a:pt x="18339" y="17692"/>
                </a:cubicBezTo>
                <a:cubicBezTo>
                  <a:pt x="18407" y="18219"/>
                  <a:pt x="18382" y="18378"/>
                  <a:pt x="18242" y="18311"/>
                </a:cubicBezTo>
                <a:cubicBezTo>
                  <a:pt x="18190" y="18287"/>
                  <a:pt x="18133" y="18315"/>
                  <a:pt x="18114" y="18379"/>
                </a:cubicBezTo>
                <a:cubicBezTo>
                  <a:pt x="18083" y="18486"/>
                  <a:pt x="18085" y="18914"/>
                  <a:pt x="18116" y="19234"/>
                </a:cubicBezTo>
                <a:cubicBezTo>
                  <a:pt x="18154" y="19355"/>
                  <a:pt x="18239" y="19401"/>
                  <a:pt x="18372" y="19421"/>
                </a:cubicBezTo>
                <a:cubicBezTo>
                  <a:pt x="18420" y="19397"/>
                  <a:pt x="18461" y="19364"/>
                  <a:pt x="18468" y="19295"/>
                </a:cubicBezTo>
                <a:cubicBezTo>
                  <a:pt x="18481" y="19187"/>
                  <a:pt x="18505" y="19187"/>
                  <a:pt x="18541" y="19295"/>
                </a:cubicBezTo>
                <a:cubicBezTo>
                  <a:pt x="18566" y="19366"/>
                  <a:pt x="18619" y="19404"/>
                  <a:pt x="18680" y="19427"/>
                </a:cubicBezTo>
                <a:cubicBezTo>
                  <a:pt x="18872" y="19410"/>
                  <a:pt x="19008" y="19361"/>
                  <a:pt x="19029" y="19266"/>
                </a:cubicBezTo>
                <a:cubicBezTo>
                  <a:pt x="19045" y="19189"/>
                  <a:pt x="19059" y="19166"/>
                  <a:pt x="19072" y="19179"/>
                </a:cubicBezTo>
                <a:cubicBezTo>
                  <a:pt x="19093" y="19145"/>
                  <a:pt x="19111" y="19156"/>
                  <a:pt x="19130" y="19259"/>
                </a:cubicBezTo>
                <a:cubicBezTo>
                  <a:pt x="19151" y="19378"/>
                  <a:pt x="19248" y="19456"/>
                  <a:pt x="19374" y="19456"/>
                </a:cubicBezTo>
                <a:cubicBezTo>
                  <a:pt x="19395" y="19456"/>
                  <a:pt x="19394" y="19447"/>
                  <a:pt x="19411" y="19446"/>
                </a:cubicBezTo>
                <a:cubicBezTo>
                  <a:pt x="19472" y="19433"/>
                  <a:pt x="19530" y="19408"/>
                  <a:pt x="19566" y="19356"/>
                </a:cubicBezTo>
                <a:cubicBezTo>
                  <a:pt x="19584" y="19293"/>
                  <a:pt x="19592" y="19197"/>
                  <a:pt x="19598" y="19014"/>
                </a:cubicBezTo>
                <a:cubicBezTo>
                  <a:pt x="19601" y="18923"/>
                  <a:pt x="19601" y="18756"/>
                  <a:pt x="19601" y="18592"/>
                </a:cubicBezTo>
                <a:cubicBezTo>
                  <a:pt x="19600" y="18469"/>
                  <a:pt x="19600" y="18391"/>
                  <a:pt x="19598" y="18240"/>
                </a:cubicBezTo>
                <a:cubicBezTo>
                  <a:pt x="19596" y="18063"/>
                  <a:pt x="19593" y="17881"/>
                  <a:pt x="19588" y="17711"/>
                </a:cubicBezTo>
                <a:cubicBezTo>
                  <a:pt x="19574" y="17237"/>
                  <a:pt x="19571" y="16542"/>
                  <a:pt x="19580" y="16170"/>
                </a:cubicBezTo>
                <a:cubicBezTo>
                  <a:pt x="19587" y="15905"/>
                  <a:pt x="19586" y="15758"/>
                  <a:pt x="19581" y="15631"/>
                </a:cubicBezTo>
                <a:cubicBezTo>
                  <a:pt x="19571" y="15532"/>
                  <a:pt x="19561" y="15437"/>
                  <a:pt x="19548" y="15341"/>
                </a:cubicBezTo>
                <a:cubicBezTo>
                  <a:pt x="19540" y="15304"/>
                  <a:pt x="19532" y="15267"/>
                  <a:pt x="19520" y="15225"/>
                </a:cubicBezTo>
                <a:cubicBezTo>
                  <a:pt x="19484" y="15095"/>
                  <a:pt x="19467" y="15032"/>
                  <a:pt x="19455" y="15045"/>
                </a:cubicBezTo>
                <a:close/>
                <a:moveTo>
                  <a:pt x="10174" y="15135"/>
                </a:moveTo>
                <a:cubicBezTo>
                  <a:pt x="10168" y="15133"/>
                  <a:pt x="10163" y="15153"/>
                  <a:pt x="10157" y="15164"/>
                </a:cubicBezTo>
                <a:cubicBezTo>
                  <a:pt x="10149" y="15185"/>
                  <a:pt x="10141" y="15200"/>
                  <a:pt x="10135" y="15254"/>
                </a:cubicBezTo>
                <a:cubicBezTo>
                  <a:pt x="10135" y="15255"/>
                  <a:pt x="10135" y="15253"/>
                  <a:pt x="10134" y="15254"/>
                </a:cubicBezTo>
                <a:cubicBezTo>
                  <a:pt x="10134" y="15255"/>
                  <a:pt x="10135" y="15259"/>
                  <a:pt x="10134" y="15261"/>
                </a:cubicBezTo>
                <a:cubicBezTo>
                  <a:pt x="10109" y="15524"/>
                  <a:pt x="10111" y="16101"/>
                  <a:pt x="10146" y="16583"/>
                </a:cubicBezTo>
                <a:cubicBezTo>
                  <a:pt x="10169" y="16909"/>
                  <a:pt x="10184" y="17416"/>
                  <a:pt x="10179" y="17711"/>
                </a:cubicBezTo>
                <a:cubicBezTo>
                  <a:pt x="10172" y="18081"/>
                  <a:pt x="10167" y="18195"/>
                  <a:pt x="10123" y="18231"/>
                </a:cubicBezTo>
                <a:cubicBezTo>
                  <a:pt x="10119" y="18234"/>
                  <a:pt x="10114" y="18238"/>
                  <a:pt x="10110" y="18240"/>
                </a:cubicBezTo>
                <a:cubicBezTo>
                  <a:pt x="10092" y="18283"/>
                  <a:pt x="10072" y="18318"/>
                  <a:pt x="10046" y="18302"/>
                </a:cubicBezTo>
                <a:cubicBezTo>
                  <a:pt x="10027" y="18290"/>
                  <a:pt x="10019" y="18250"/>
                  <a:pt x="10007" y="18221"/>
                </a:cubicBezTo>
                <a:cubicBezTo>
                  <a:pt x="9959" y="18196"/>
                  <a:pt x="9940" y="18131"/>
                  <a:pt x="9946" y="17892"/>
                </a:cubicBezTo>
                <a:cubicBezTo>
                  <a:pt x="9961" y="17268"/>
                  <a:pt x="9875" y="16842"/>
                  <a:pt x="9767" y="16828"/>
                </a:cubicBezTo>
                <a:cubicBezTo>
                  <a:pt x="9762" y="16827"/>
                  <a:pt x="9757" y="16825"/>
                  <a:pt x="9752" y="16825"/>
                </a:cubicBezTo>
                <a:cubicBezTo>
                  <a:pt x="9717" y="16833"/>
                  <a:pt x="9680" y="16878"/>
                  <a:pt x="9643" y="16983"/>
                </a:cubicBezTo>
                <a:cubicBezTo>
                  <a:pt x="9577" y="17172"/>
                  <a:pt x="9568" y="17157"/>
                  <a:pt x="9545" y="16812"/>
                </a:cubicBezTo>
                <a:cubicBezTo>
                  <a:pt x="9539" y="16725"/>
                  <a:pt x="9532" y="16673"/>
                  <a:pt x="9525" y="16612"/>
                </a:cubicBezTo>
                <a:cubicBezTo>
                  <a:pt x="9523" y="16601"/>
                  <a:pt x="9521" y="16604"/>
                  <a:pt x="9519" y="16592"/>
                </a:cubicBezTo>
                <a:lnTo>
                  <a:pt x="9490" y="16422"/>
                </a:lnTo>
                <a:cubicBezTo>
                  <a:pt x="9463" y="16349"/>
                  <a:pt x="9434" y="16423"/>
                  <a:pt x="9409" y="16667"/>
                </a:cubicBezTo>
                <a:lnTo>
                  <a:pt x="9407" y="16692"/>
                </a:lnTo>
                <a:cubicBezTo>
                  <a:pt x="9394" y="16841"/>
                  <a:pt x="9393" y="16914"/>
                  <a:pt x="9389" y="17005"/>
                </a:cubicBezTo>
                <a:cubicBezTo>
                  <a:pt x="9386" y="17161"/>
                  <a:pt x="9393" y="17310"/>
                  <a:pt x="9427" y="17563"/>
                </a:cubicBezTo>
                <a:cubicBezTo>
                  <a:pt x="9464" y="17841"/>
                  <a:pt x="9478" y="18030"/>
                  <a:pt x="9467" y="18153"/>
                </a:cubicBezTo>
                <a:cubicBezTo>
                  <a:pt x="9461" y="18272"/>
                  <a:pt x="9433" y="18331"/>
                  <a:pt x="9383" y="18331"/>
                </a:cubicBezTo>
                <a:cubicBezTo>
                  <a:pt x="9379" y="18331"/>
                  <a:pt x="9377" y="18325"/>
                  <a:pt x="9373" y="18324"/>
                </a:cubicBezTo>
                <a:cubicBezTo>
                  <a:pt x="9370" y="18325"/>
                  <a:pt x="9369" y="18331"/>
                  <a:pt x="9365" y="18331"/>
                </a:cubicBezTo>
                <a:cubicBezTo>
                  <a:pt x="9228" y="18331"/>
                  <a:pt x="9173" y="18080"/>
                  <a:pt x="9151" y="17366"/>
                </a:cubicBezTo>
                <a:cubicBezTo>
                  <a:pt x="9140" y="17010"/>
                  <a:pt x="9110" y="16601"/>
                  <a:pt x="9084" y="16460"/>
                </a:cubicBezTo>
                <a:cubicBezTo>
                  <a:pt x="9042" y="16226"/>
                  <a:pt x="9035" y="16231"/>
                  <a:pt x="9000" y="16496"/>
                </a:cubicBezTo>
                <a:cubicBezTo>
                  <a:pt x="8989" y="16579"/>
                  <a:pt x="8982" y="16652"/>
                  <a:pt x="8976" y="16728"/>
                </a:cubicBezTo>
                <a:cubicBezTo>
                  <a:pt x="8967" y="16974"/>
                  <a:pt x="8975" y="17203"/>
                  <a:pt x="8993" y="17421"/>
                </a:cubicBezTo>
                <a:cubicBezTo>
                  <a:pt x="9001" y="17492"/>
                  <a:pt x="9008" y="17560"/>
                  <a:pt x="9019" y="17641"/>
                </a:cubicBezTo>
                <a:cubicBezTo>
                  <a:pt x="9096" y="18178"/>
                  <a:pt x="9069" y="18363"/>
                  <a:pt x="8923" y="18305"/>
                </a:cubicBezTo>
                <a:cubicBezTo>
                  <a:pt x="8856" y="18278"/>
                  <a:pt x="8815" y="18333"/>
                  <a:pt x="8798" y="18466"/>
                </a:cubicBezTo>
                <a:cubicBezTo>
                  <a:pt x="8797" y="18474"/>
                  <a:pt x="8796" y="18484"/>
                  <a:pt x="8796" y="18492"/>
                </a:cubicBezTo>
                <a:cubicBezTo>
                  <a:pt x="8790" y="18546"/>
                  <a:pt x="8788" y="18614"/>
                  <a:pt x="8789" y="18692"/>
                </a:cubicBezTo>
                <a:cubicBezTo>
                  <a:pt x="8790" y="18719"/>
                  <a:pt x="8791" y="18759"/>
                  <a:pt x="8791" y="18789"/>
                </a:cubicBezTo>
                <a:cubicBezTo>
                  <a:pt x="8795" y="18888"/>
                  <a:pt x="8802" y="18992"/>
                  <a:pt x="8815" y="19124"/>
                </a:cubicBezTo>
                <a:cubicBezTo>
                  <a:pt x="8831" y="19287"/>
                  <a:pt x="8859" y="19361"/>
                  <a:pt x="8898" y="19405"/>
                </a:cubicBezTo>
                <a:cubicBezTo>
                  <a:pt x="8931" y="19424"/>
                  <a:pt x="8985" y="19433"/>
                  <a:pt x="9062" y="19427"/>
                </a:cubicBezTo>
                <a:cubicBezTo>
                  <a:pt x="9107" y="19399"/>
                  <a:pt x="9144" y="19354"/>
                  <a:pt x="9151" y="19295"/>
                </a:cubicBezTo>
                <a:cubicBezTo>
                  <a:pt x="9163" y="19187"/>
                  <a:pt x="9187" y="19187"/>
                  <a:pt x="9223" y="19295"/>
                </a:cubicBezTo>
                <a:cubicBezTo>
                  <a:pt x="9278" y="19455"/>
                  <a:pt x="9490" y="19488"/>
                  <a:pt x="9624" y="19405"/>
                </a:cubicBezTo>
                <a:cubicBezTo>
                  <a:pt x="9669" y="19377"/>
                  <a:pt x="9704" y="19340"/>
                  <a:pt x="9722" y="19285"/>
                </a:cubicBezTo>
                <a:cubicBezTo>
                  <a:pt x="9749" y="19206"/>
                  <a:pt x="9770" y="19196"/>
                  <a:pt x="9789" y="19221"/>
                </a:cubicBezTo>
                <a:cubicBezTo>
                  <a:pt x="9801" y="19217"/>
                  <a:pt x="9813" y="19233"/>
                  <a:pt x="9820" y="19288"/>
                </a:cubicBezTo>
                <a:cubicBezTo>
                  <a:pt x="9820" y="19290"/>
                  <a:pt x="9820" y="19287"/>
                  <a:pt x="9820" y="19288"/>
                </a:cubicBezTo>
                <a:cubicBezTo>
                  <a:pt x="9823" y="19299"/>
                  <a:pt x="9839" y="19304"/>
                  <a:pt x="9844" y="19314"/>
                </a:cubicBezTo>
                <a:cubicBezTo>
                  <a:pt x="9863" y="19354"/>
                  <a:pt x="9888" y="19393"/>
                  <a:pt x="9942" y="19411"/>
                </a:cubicBezTo>
                <a:cubicBezTo>
                  <a:pt x="10009" y="19433"/>
                  <a:pt x="10103" y="19435"/>
                  <a:pt x="10218" y="19421"/>
                </a:cubicBezTo>
                <a:lnTo>
                  <a:pt x="10578" y="19375"/>
                </a:lnTo>
                <a:lnTo>
                  <a:pt x="10572" y="18572"/>
                </a:lnTo>
                <a:cubicBezTo>
                  <a:pt x="10570" y="18325"/>
                  <a:pt x="10569" y="17888"/>
                  <a:pt x="10567" y="17492"/>
                </a:cubicBezTo>
                <a:cubicBezTo>
                  <a:pt x="10566" y="17457"/>
                  <a:pt x="10566" y="17409"/>
                  <a:pt x="10565" y="17376"/>
                </a:cubicBezTo>
                <a:cubicBezTo>
                  <a:pt x="10553" y="17048"/>
                  <a:pt x="10554" y="16724"/>
                  <a:pt x="10561" y="16476"/>
                </a:cubicBezTo>
                <a:cubicBezTo>
                  <a:pt x="10557" y="15833"/>
                  <a:pt x="10542" y="15459"/>
                  <a:pt x="10515" y="15277"/>
                </a:cubicBezTo>
                <a:cubicBezTo>
                  <a:pt x="10495" y="15184"/>
                  <a:pt x="10475" y="15121"/>
                  <a:pt x="10452" y="15144"/>
                </a:cubicBezTo>
                <a:cubicBezTo>
                  <a:pt x="10438" y="15159"/>
                  <a:pt x="10429" y="15207"/>
                  <a:pt x="10420" y="15261"/>
                </a:cubicBezTo>
                <a:cubicBezTo>
                  <a:pt x="10404" y="15400"/>
                  <a:pt x="10397" y="15629"/>
                  <a:pt x="10398" y="15889"/>
                </a:cubicBezTo>
                <a:cubicBezTo>
                  <a:pt x="10399" y="15937"/>
                  <a:pt x="10399" y="15982"/>
                  <a:pt x="10400" y="16035"/>
                </a:cubicBezTo>
                <a:cubicBezTo>
                  <a:pt x="10403" y="16166"/>
                  <a:pt x="10406" y="16300"/>
                  <a:pt x="10414" y="16431"/>
                </a:cubicBezTo>
                <a:cubicBezTo>
                  <a:pt x="10423" y="16595"/>
                  <a:pt x="10428" y="16850"/>
                  <a:pt x="10436" y="17089"/>
                </a:cubicBezTo>
                <a:cubicBezTo>
                  <a:pt x="10480" y="18095"/>
                  <a:pt x="10471" y="18331"/>
                  <a:pt x="10386" y="18331"/>
                </a:cubicBezTo>
                <a:cubicBezTo>
                  <a:pt x="10375" y="18331"/>
                  <a:pt x="10368" y="18291"/>
                  <a:pt x="10359" y="18269"/>
                </a:cubicBezTo>
                <a:cubicBezTo>
                  <a:pt x="10350" y="18256"/>
                  <a:pt x="10341" y="18239"/>
                  <a:pt x="10334" y="18205"/>
                </a:cubicBezTo>
                <a:cubicBezTo>
                  <a:pt x="10334" y="18204"/>
                  <a:pt x="10333" y="18205"/>
                  <a:pt x="10332" y="18205"/>
                </a:cubicBezTo>
                <a:cubicBezTo>
                  <a:pt x="10331" y="18199"/>
                  <a:pt x="10331" y="18185"/>
                  <a:pt x="10330" y="18179"/>
                </a:cubicBezTo>
                <a:cubicBezTo>
                  <a:pt x="10320" y="18124"/>
                  <a:pt x="10311" y="18072"/>
                  <a:pt x="10304" y="17969"/>
                </a:cubicBezTo>
                <a:cubicBezTo>
                  <a:pt x="10302" y="17944"/>
                  <a:pt x="10303" y="17909"/>
                  <a:pt x="10301" y="17882"/>
                </a:cubicBezTo>
                <a:cubicBezTo>
                  <a:pt x="10293" y="17764"/>
                  <a:pt x="10289" y="17618"/>
                  <a:pt x="10285" y="17460"/>
                </a:cubicBezTo>
                <a:cubicBezTo>
                  <a:pt x="10271" y="17024"/>
                  <a:pt x="10266" y="16573"/>
                  <a:pt x="10285" y="16196"/>
                </a:cubicBezTo>
                <a:cubicBezTo>
                  <a:pt x="10293" y="16044"/>
                  <a:pt x="10288" y="15883"/>
                  <a:pt x="10280" y="15728"/>
                </a:cubicBezTo>
                <a:cubicBezTo>
                  <a:pt x="10274" y="15615"/>
                  <a:pt x="10268" y="15503"/>
                  <a:pt x="10254" y="15415"/>
                </a:cubicBezTo>
                <a:cubicBezTo>
                  <a:pt x="10254" y="15413"/>
                  <a:pt x="10254" y="15414"/>
                  <a:pt x="10254" y="15412"/>
                </a:cubicBezTo>
                <a:cubicBezTo>
                  <a:pt x="10253" y="15408"/>
                  <a:pt x="10253" y="15407"/>
                  <a:pt x="10252" y="15402"/>
                </a:cubicBezTo>
                <a:cubicBezTo>
                  <a:pt x="10222" y="15227"/>
                  <a:pt x="10196" y="15141"/>
                  <a:pt x="10174" y="15135"/>
                </a:cubicBezTo>
                <a:close/>
                <a:moveTo>
                  <a:pt x="5012" y="15180"/>
                </a:moveTo>
                <a:cubicBezTo>
                  <a:pt x="4998" y="15159"/>
                  <a:pt x="4987" y="15172"/>
                  <a:pt x="4976" y="15199"/>
                </a:cubicBezTo>
                <a:cubicBezTo>
                  <a:pt x="4959" y="15322"/>
                  <a:pt x="4948" y="15546"/>
                  <a:pt x="4945" y="15789"/>
                </a:cubicBezTo>
                <a:cubicBezTo>
                  <a:pt x="4945" y="15797"/>
                  <a:pt x="4944" y="15802"/>
                  <a:pt x="4944" y="15809"/>
                </a:cubicBezTo>
                <a:cubicBezTo>
                  <a:pt x="4944" y="15819"/>
                  <a:pt x="4944" y="15827"/>
                  <a:pt x="4944" y="15838"/>
                </a:cubicBezTo>
                <a:cubicBezTo>
                  <a:pt x="4944" y="16112"/>
                  <a:pt x="4953" y="16394"/>
                  <a:pt x="4970" y="16492"/>
                </a:cubicBezTo>
                <a:cubicBezTo>
                  <a:pt x="4984" y="16576"/>
                  <a:pt x="5000" y="17005"/>
                  <a:pt x="5006" y="17447"/>
                </a:cubicBezTo>
                <a:lnTo>
                  <a:pt x="5016" y="18250"/>
                </a:lnTo>
                <a:lnTo>
                  <a:pt x="4845" y="18334"/>
                </a:lnTo>
                <a:cubicBezTo>
                  <a:pt x="4699" y="18405"/>
                  <a:pt x="4665" y="18491"/>
                  <a:pt x="4606" y="18898"/>
                </a:cubicBezTo>
                <a:cubicBezTo>
                  <a:pt x="4568" y="19159"/>
                  <a:pt x="4545" y="19377"/>
                  <a:pt x="4539" y="19566"/>
                </a:cubicBezTo>
                <a:cubicBezTo>
                  <a:pt x="4539" y="19568"/>
                  <a:pt x="4539" y="19570"/>
                  <a:pt x="4539" y="19572"/>
                </a:cubicBezTo>
                <a:cubicBezTo>
                  <a:pt x="4538" y="19758"/>
                  <a:pt x="4546" y="19927"/>
                  <a:pt x="4567" y="20049"/>
                </a:cubicBezTo>
                <a:cubicBezTo>
                  <a:pt x="4568" y="20054"/>
                  <a:pt x="4568" y="20058"/>
                  <a:pt x="4569" y="20062"/>
                </a:cubicBezTo>
                <a:cubicBezTo>
                  <a:pt x="4570" y="20070"/>
                  <a:pt x="4570" y="20078"/>
                  <a:pt x="4571" y="20085"/>
                </a:cubicBezTo>
                <a:cubicBezTo>
                  <a:pt x="4578" y="20132"/>
                  <a:pt x="4583" y="20175"/>
                  <a:pt x="4582" y="20214"/>
                </a:cubicBezTo>
                <a:cubicBezTo>
                  <a:pt x="4581" y="20235"/>
                  <a:pt x="4577" y="20251"/>
                  <a:pt x="4575" y="20269"/>
                </a:cubicBezTo>
                <a:cubicBezTo>
                  <a:pt x="4571" y="20292"/>
                  <a:pt x="4567" y="20317"/>
                  <a:pt x="4560" y="20336"/>
                </a:cubicBezTo>
                <a:cubicBezTo>
                  <a:pt x="4544" y="20375"/>
                  <a:pt x="4521" y="20398"/>
                  <a:pt x="4490" y="20404"/>
                </a:cubicBezTo>
                <a:cubicBezTo>
                  <a:pt x="4472" y="20418"/>
                  <a:pt x="4465" y="20444"/>
                  <a:pt x="4440" y="20449"/>
                </a:cubicBezTo>
                <a:cubicBezTo>
                  <a:pt x="4323" y="20474"/>
                  <a:pt x="4283" y="20390"/>
                  <a:pt x="4287" y="19924"/>
                </a:cubicBezTo>
                <a:cubicBezTo>
                  <a:pt x="4280" y="19763"/>
                  <a:pt x="4284" y="19564"/>
                  <a:pt x="4303" y="19321"/>
                </a:cubicBezTo>
                <a:cubicBezTo>
                  <a:pt x="4308" y="19189"/>
                  <a:pt x="4312" y="19097"/>
                  <a:pt x="4319" y="18934"/>
                </a:cubicBezTo>
                <a:cubicBezTo>
                  <a:pt x="4331" y="18655"/>
                  <a:pt x="4327" y="18492"/>
                  <a:pt x="4307" y="18492"/>
                </a:cubicBezTo>
                <a:cubicBezTo>
                  <a:pt x="4277" y="18492"/>
                  <a:pt x="4247" y="18723"/>
                  <a:pt x="4224" y="19069"/>
                </a:cubicBezTo>
                <a:cubicBezTo>
                  <a:pt x="4224" y="19071"/>
                  <a:pt x="4224" y="19071"/>
                  <a:pt x="4224" y="19072"/>
                </a:cubicBezTo>
                <a:cubicBezTo>
                  <a:pt x="4210" y="19321"/>
                  <a:pt x="4200" y="19597"/>
                  <a:pt x="4193" y="19869"/>
                </a:cubicBezTo>
                <a:cubicBezTo>
                  <a:pt x="4191" y="19959"/>
                  <a:pt x="4191" y="20048"/>
                  <a:pt x="4190" y="20140"/>
                </a:cubicBezTo>
                <a:cubicBezTo>
                  <a:pt x="4188" y="20322"/>
                  <a:pt x="4188" y="20487"/>
                  <a:pt x="4190" y="20646"/>
                </a:cubicBezTo>
                <a:cubicBezTo>
                  <a:pt x="4191" y="20751"/>
                  <a:pt x="4193" y="20871"/>
                  <a:pt x="4195" y="20943"/>
                </a:cubicBezTo>
                <a:cubicBezTo>
                  <a:pt x="4202" y="21106"/>
                  <a:pt x="4212" y="21225"/>
                  <a:pt x="4227" y="21304"/>
                </a:cubicBezTo>
                <a:cubicBezTo>
                  <a:pt x="4234" y="21331"/>
                  <a:pt x="4241" y="21359"/>
                  <a:pt x="4251" y="21381"/>
                </a:cubicBezTo>
                <a:cubicBezTo>
                  <a:pt x="4350" y="21600"/>
                  <a:pt x="4452" y="21574"/>
                  <a:pt x="4601" y="21294"/>
                </a:cubicBezTo>
                <a:cubicBezTo>
                  <a:pt x="4669" y="21166"/>
                  <a:pt x="4720" y="20995"/>
                  <a:pt x="4758" y="20778"/>
                </a:cubicBezTo>
                <a:cubicBezTo>
                  <a:pt x="4759" y="20772"/>
                  <a:pt x="4761" y="20768"/>
                  <a:pt x="4762" y="20762"/>
                </a:cubicBezTo>
                <a:cubicBezTo>
                  <a:pt x="4762" y="20760"/>
                  <a:pt x="4763" y="20757"/>
                  <a:pt x="4763" y="20756"/>
                </a:cubicBezTo>
                <a:cubicBezTo>
                  <a:pt x="4772" y="20701"/>
                  <a:pt x="4777" y="20635"/>
                  <a:pt x="4784" y="20575"/>
                </a:cubicBezTo>
                <a:cubicBezTo>
                  <a:pt x="4793" y="20506"/>
                  <a:pt x="4802" y="20442"/>
                  <a:pt x="4808" y="20366"/>
                </a:cubicBezTo>
                <a:cubicBezTo>
                  <a:pt x="4819" y="20229"/>
                  <a:pt x="4827" y="20085"/>
                  <a:pt x="4831" y="19927"/>
                </a:cubicBezTo>
                <a:cubicBezTo>
                  <a:pt x="4835" y="19758"/>
                  <a:pt x="4842" y="19660"/>
                  <a:pt x="4863" y="19598"/>
                </a:cubicBezTo>
                <a:cubicBezTo>
                  <a:pt x="4874" y="19562"/>
                  <a:pt x="4906" y="19554"/>
                  <a:pt x="4929" y="19537"/>
                </a:cubicBezTo>
                <a:cubicBezTo>
                  <a:pt x="4947" y="19524"/>
                  <a:pt x="4953" y="19494"/>
                  <a:pt x="4980" y="19485"/>
                </a:cubicBezTo>
                <a:lnTo>
                  <a:pt x="4983" y="19485"/>
                </a:lnTo>
                <a:lnTo>
                  <a:pt x="5118" y="19437"/>
                </a:lnTo>
                <a:lnTo>
                  <a:pt x="5118" y="18582"/>
                </a:lnTo>
                <a:lnTo>
                  <a:pt x="5112" y="17915"/>
                </a:lnTo>
                <a:cubicBezTo>
                  <a:pt x="5104" y="17078"/>
                  <a:pt x="5106" y="16361"/>
                  <a:pt x="5118" y="16322"/>
                </a:cubicBezTo>
                <a:cubicBezTo>
                  <a:pt x="5130" y="16282"/>
                  <a:pt x="5133" y="16080"/>
                  <a:pt x="5126" y="15873"/>
                </a:cubicBezTo>
                <a:cubicBezTo>
                  <a:pt x="5116" y="15567"/>
                  <a:pt x="5059" y="15252"/>
                  <a:pt x="5012" y="15180"/>
                </a:cubicBezTo>
                <a:close/>
                <a:moveTo>
                  <a:pt x="7386" y="15438"/>
                </a:moveTo>
                <a:cubicBezTo>
                  <a:pt x="7361" y="15438"/>
                  <a:pt x="7338" y="15476"/>
                  <a:pt x="7318" y="15531"/>
                </a:cubicBezTo>
                <a:cubicBezTo>
                  <a:pt x="7314" y="15544"/>
                  <a:pt x="7310" y="15553"/>
                  <a:pt x="7306" y="15567"/>
                </a:cubicBezTo>
                <a:cubicBezTo>
                  <a:pt x="7244" y="15780"/>
                  <a:pt x="7211" y="16250"/>
                  <a:pt x="7220" y="16908"/>
                </a:cubicBezTo>
                <a:cubicBezTo>
                  <a:pt x="7223" y="17178"/>
                  <a:pt x="7230" y="17312"/>
                  <a:pt x="7239" y="17421"/>
                </a:cubicBezTo>
                <a:cubicBezTo>
                  <a:pt x="7242" y="17458"/>
                  <a:pt x="7244" y="17499"/>
                  <a:pt x="7248" y="17531"/>
                </a:cubicBezTo>
                <a:cubicBezTo>
                  <a:pt x="7261" y="17612"/>
                  <a:pt x="7280" y="17653"/>
                  <a:pt x="7315" y="17686"/>
                </a:cubicBezTo>
                <a:cubicBezTo>
                  <a:pt x="7338" y="17708"/>
                  <a:pt x="7350" y="17761"/>
                  <a:pt x="7364" y="17808"/>
                </a:cubicBezTo>
                <a:cubicBezTo>
                  <a:pt x="7365" y="17807"/>
                  <a:pt x="7365" y="17809"/>
                  <a:pt x="7366" y="17808"/>
                </a:cubicBezTo>
                <a:cubicBezTo>
                  <a:pt x="7372" y="17829"/>
                  <a:pt x="7383" y="17834"/>
                  <a:pt x="7388" y="17863"/>
                </a:cubicBezTo>
                <a:cubicBezTo>
                  <a:pt x="7397" y="17909"/>
                  <a:pt x="7404" y="17975"/>
                  <a:pt x="7405" y="18073"/>
                </a:cubicBezTo>
                <a:cubicBezTo>
                  <a:pt x="7405" y="18079"/>
                  <a:pt x="7406" y="18083"/>
                  <a:pt x="7406" y="18089"/>
                </a:cubicBezTo>
                <a:cubicBezTo>
                  <a:pt x="7413" y="18167"/>
                  <a:pt x="7421" y="18214"/>
                  <a:pt x="7426" y="18331"/>
                </a:cubicBezTo>
                <a:cubicBezTo>
                  <a:pt x="7441" y="18640"/>
                  <a:pt x="7466" y="18984"/>
                  <a:pt x="7483" y="19095"/>
                </a:cubicBezTo>
                <a:cubicBezTo>
                  <a:pt x="7501" y="19214"/>
                  <a:pt x="7516" y="19259"/>
                  <a:pt x="7530" y="19266"/>
                </a:cubicBezTo>
                <a:cubicBezTo>
                  <a:pt x="7551" y="19233"/>
                  <a:pt x="7567" y="19086"/>
                  <a:pt x="7577" y="18879"/>
                </a:cubicBezTo>
                <a:cubicBezTo>
                  <a:pt x="7585" y="18606"/>
                  <a:pt x="7580" y="18239"/>
                  <a:pt x="7552" y="17844"/>
                </a:cubicBezTo>
                <a:cubicBezTo>
                  <a:pt x="7526" y="17488"/>
                  <a:pt x="7506" y="16962"/>
                  <a:pt x="7506" y="16676"/>
                </a:cubicBezTo>
                <a:cubicBezTo>
                  <a:pt x="7506" y="16584"/>
                  <a:pt x="7503" y="16528"/>
                  <a:pt x="7503" y="16447"/>
                </a:cubicBezTo>
                <a:cubicBezTo>
                  <a:pt x="7496" y="16200"/>
                  <a:pt x="7489" y="15881"/>
                  <a:pt x="7482" y="15754"/>
                </a:cubicBezTo>
                <a:cubicBezTo>
                  <a:pt x="7481" y="15740"/>
                  <a:pt x="7481" y="15715"/>
                  <a:pt x="7479" y="15702"/>
                </a:cubicBezTo>
                <a:cubicBezTo>
                  <a:pt x="7479" y="15701"/>
                  <a:pt x="7479" y="15701"/>
                  <a:pt x="7479" y="15699"/>
                </a:cubicBezTo>
                <a:cubicBezTo>
                  <a:pt x="7479" y="15697"/>
                  <a:pt x="7478" y="15695"/>
                  <a:pt x="7478" y="15693"/>
                </a:cubicBezTo>
                <a:cubicBezTo>
                  <a:pt x="7460" y="15507"/>
                  <a:pt x="7431" y="15438"/>
                  <a:pt x="7386" y="15438"/>
                </a:cubicBezTo>
                <a:close/>
                <a:moveTo>
                  <a:pt x="6207" y="15461"/>
                </a:moveTo>
                <a:lnTo>
                  <a:pt x="6152" y="15657"/>
                </a:lnTo>
                <a:cubicBezTo>
                  <a:pt x="6127" y="15750"/>
                  <a:pt x="6106" y="15814"/>
                  <a:pt x="6087" y="15854"/>
                </a:cubicBezTo>
                <a:cubicBezTo>
                  <a:pt x="6081" y="15865"/>
                  <a:pt x="6071" y="15884"/>
                  <a:pt x="6064" y="15880"/>
                </a:cubicBezTo>
                <a:cubicBezTo>
                  <a:pt x="6028" y="15917"/>
                  <a:pt x="5998" y="15853"/>
                  <a:pt x="5958" y="15657"/>
                </a:cubicBezTo>
                <a:cubicBezTo>
                  <a:pt x="5942" y="15575"/>
                  <a:pt x="5934" y="15568"/>
                  <a:pt x="5925" y="15548"/>
                </a:cubicBezTo>
                <a:cubicBezTo>
                  <a:pt x="5925" y="15547"/>
                  <a:pt x="5924" y="15548"/>
                  <a:pt x="5924" y="15548"/>
                </a:cubicBezTo>
                <a:cubicBezTo>
                  <a:pt x="5913" y="15540"/>
                  <a:pt x="5905" y="15577"/>
                  <a:pt x="5896" y="15602"/>
                </a:cubicBezTo>
                <a:cubicBezTo>
                  <a:pt x="5889" y="15651"/>
                  <a:pt x="5883" y="15678"/>
                  <a:pt x="5873" y="15799"/>
                </a:cubicBezTo>
                <a:cubicBezTo>
                  <a:pt x="5845" y="16144"/>
                  <a:pt x="5855" y="16372"/>
                  <a:pt x="5945" y="17421"/>
                </a:cubicBezTo>
                <a:cubicBezTo>
                  <a:pt x="6003" y="18093"/>
                  <a:pt x="6050" y="18790"/>
                  <a:pt x="6050" y="18969"/>
                </a:cubicBezTo>
                <a:cubicBezTo>
                  <a:pt x="6050" y="19146"/>
                  <a:pt x="6061" y="19291"/>
                  <a:pt x="6076" y="19295"/>
                </a:cubicBezTo>
                <a:cubicBezTo>
                  <a:pt x="6076" y="19295"/>
                  <a:pt x="6077" y="19295"/>
                  <a:pt x="6077" y="19295"/>
                </a:cubicBezTo>
                <a:cubicBezTo>
                  <a:pt x="6077" y="19295"/>
                  <a:pt x="6077" y="19289"/>
                  <a:pt x="6078" y="19288"/>
                </a:cubicBezTo>
                <a:cubicBezTo>
                  <a:pt x="6111" y="19270"/>
                  <a:pt x="6150" y="17936"/>
                  <a:pt x="6123" y="17699"/>
                </a:cubicBezTo>
                <a:cubicBezTo>
                  <a:pt x="6112" y="17603"/>
                  <a:pt x="6131" y="17316"/>
                  <a:pt x="6164" y="17060"/>
                </a:cubicBezTo>
                <a:cubicBezTo>
                  <a:pt x="6199" y="16791"/>
                  <a:pt x="6224" y="16338"/>
                  <a:pt x="6224" y="15993"/>
                </a:cubicBezTo>
                <a:lnTo>
                  <a:pt x="6224" y="15657"/>
                </a:lnTo>
                <a:cubicBezTo>
                  <a:pt x="6221" y="15537"/>
                  <a:pt x="6215" y="15477"/>
                  <a:pt x="6207" y="15461"/>
                </a:cubicBezTo>
                <a:close/>
                <a:moveTo>
                  <a:pt x="16162" y="15522"/>
                </a:moveTo>
                <a:cubicBezTo>
                  <a:pt x="16150" y="15564"/>
                  <a:pt x="16136" y="15622"/>
                  <a:pt x="16118" y="15712"/>
                </a:cubicBezTo>
                <a:cubicBezTo>
                  <a:pt x="16114" y="15734"/>
                  <a:pt x="16111" y="15730"/>
                  <a:pt x="16107" y="15748"/>
                </a:cubicBezTo>
                <a:cubicBezTo>
                  <a:pt x="16097" y="15792"/>
                  <a:pt x="16087" y="15829"/>
                  <a:pt x="16074" y="15854"/>
                </a:cubicBezTo>
                <a:cubicBezTo>
                  <a:pt x="16069" y="15865"/>
                  <a:pt x="16062" y="15883"/>
                  <a:pt x="16056" y="15883"/>
                </a:cubicBezTo>
                <a:cubicBezTo>
                  <a:pt x="16019" y="15929"/>
                  <a:pt x="15980" y="15899"/>
                  <a:pt x="15965" y="15757"/>
                </a:cubicBezTo>
                <a:cubicBezTo>
                  <a:pt x="15958" y="15697"/>
                  <a:pt x="15949" y="15664"/>
                  <a:pt x="15941" y="15638"/>
                </a:cubicBezTo>
                <a:cubicBezTo>
                  <a:pt x="15922" y="15616"/>
                  <a:pt x="15906" y="15625"/>
                  <a:pt x="15893" y="15654"/>
                </a:cubicBezTo>
                <a:cubicBezTo>
                  <a:pt x="15877" y="15708"/>
                  <a:pt x="15862" y="15805"/>
                  <a:pt x="15854" y="15944"/>
                </a:cubicBezTo>
                <a:cubicBezTo>
                  <a:pt x="15852" y="16001"/>
                  <a:pt x="15854" y="16074"/>
                  <a:pt x="15854" y="16144"/>
                </a:cubicBezTo>
                <a:cubicBezTo>
                  <a:pt x="15853" y="16241"/>
                  <a:pt x="15852" y="16338"/>
                  <a:pt x="15858" y="16467"/>
                </a:cubicBezTo>
                <a:cubicBezTo>
                  <a:pt x="15864" y="16596"/>
                  <a:pt x="15877" y="16743"/>
                  <a:pt x="15889" y="16892"/>
                </a:cubicBezTo>
                <a:cubicBezTo>
                  <a:pt x="15900" y="17029"/>
                  <a:pt x="15905" y="17147"/>
                  <a:pt x="15921" y="17312"/>
                </a:cubicBezTo>
                <a:cubicBezTo>
                  <a:pt x="15924" y="17345"/>
                  <a:pt x="15927" y="17380"/>
                  <a:pt x="15930" y="17415"/>
                </a:cubicBezTo>
                <a:cubicBezTo>
                  <a:pt x="15944" y="17574"/>
                  <a:pt x="15957" y="17725"/>
                  <a:pt x="15969" y="17899"/>
                </a:cubicBezTo>
                <a:cubicBezTo>
                  <a:pt x="15996" y="18248"/>
                  <a:pt x="16019" y="18581"/>
                  <a:pt x="16025" y="18766"/>
                </a:cubicBezTo>
                <a:cubicBezTo>
                  <a:pt x="16031" y="18936"/>
                  <a:pt x="16037" y="19029"/>
                  <a:pt x="16043" y="19114"/>
                </a:cubicBezTo>
                <a:cubicBezTo>
                  <a:pt x="16053" y="19228"/>
                  <a:pt x="16063" y="19276"/>
                  <a:pt x="16070" y="19259"/>
                </a:cubicBezTo>
                <a:cubicBezTo>
                  <a:pt x="16072" y="19255"/>
                  <a:pt x="16073" y="19210"/>
                  <a:pt x="16074" y="19198"/>
                </a:cubicBezTo>
                <a:cubicBezTo>
                  <a:pt x="16086" y="19072"/>
                  <a:pt x="16095" y="18773"/>
                  <a:pt x="16095" y="18276"/>
                </a:cubicBezTo>
                <a:cubicBezTo>
                  <a:pt x="16095" y="17460"/>
                  <a:pt x="16107" y="17196"/>
                  <a:pt x="16154" y="16963"/>
                </a:cubicBezTo>
                <a:cubicBezTo>
                  <a:pt x="16172" y="16874"/>
                  <a:pt x="16186" y="16751"/>
                  <a:pt x="16196" y="16609"/>
                </a:cubicBezTo>
                <a:cubicBezTo>
                  <a:pt x="16198" y="16587"/>
                  <a:pt x="16198" y="16560"/>
                  <a:pt x="16199" y="16538"/>
                </a:cubicBezTo>
                <a:cubicBezTo>
                  <a:pt x="16206" y="16392"/>
                  <a:pt x="16211" y="16240"/>
                  <a:pt x="16211" y="16089"/>
                </a:cubicBezTo>
                <a:cubicBezTo>
                  <a:pt x="16209" y="15682"/>
                  <a:pt x="16191" y="15476"/>
                  <a:pt x="16162" y="15522"/>
                </a:cubicBezTo>
                <a:close/>
                <a:moveTo>
                  <a:pt x="15510" y="15541"/>
                </a:moveTo>
                <a:cubicBezTo>
                  <a:pt x="15495" y="15538"/>
                  <a:pt x="15472" y="15592"/>
                  <a:pt x="15448" y="15712"/>
                </a:cubicBezTo>
                <a:cubicBezTo>
                  <a:pt x="15447" y="15718"/>
                  <a:pt x="15445" y="15722"/>
                  <a:pt x="15444" y="15728"/>
                </a:cubicBezTo>
                <a:cubicBezTo>
                  <a:pt x="15431" y="15796"/>
                  <a:pt x="15416" y="15843"/>
                  <a:pt x="15400" y="15870"/>
                </a:cubicBezTo>
                <a:cubicBezTo>
                  <a:pt x="15395" y="15878"/>
                  <a:pt x="15387" y="15895"/>
                  <a:pt x="15381" y="15893"/>
                </a:cubicBezTo>
                <a:cubicBezTo>
                  <a:pt x="15345" y="15918"/>
                  <a:pt x="15307" y="15854"/>
                  <a:pt x="15280" y="15677"/>
                </a:cubicBezTo>
                <a:cubicBezTo>
                  <a:pt x="15276" y="15651"/>
                  <a:pt x="15274" y="15651"/>
                  <a:pt x="15270" y="15631"/>
                </a:cubicBezTo>
                <a:cubicBezTo>
                  <a:pt x="15241" y="15580"/>
                  <a:pt x="15217" y="15596"/>
                  <a:pt x="15199" y="15657"/>
                </a:cubicBezTo>
                <a:cubicBezTo>
                  <a:pt x="15182" y="15752"/>
                  <a:pt x="15172" y="15880"/>
                  <a:pt x="15169" y="16035"/>
                </a:cubicBezTo>
                <a:cubicBezTo>
                  <a:pt x="15168" y="16113"/>
                  <a:pt x="15166" y="16190"/>
                  <a:pt x="15169" y="16286"/>
                </a:cubicBezTo>
                <a:cubicBezTo>
                  <a:pt x="15170" y="16365"/>
                  <a:pt x="15176" y="16453"/>
                  <a:pt x="15180" y="16541"/>
                </a:cubicBezTo>
                <a:cubicBezTo>
                  <a:pt x="15188" y="16697"/>
                  <a:pt x="15199" y="16863"/>
                  <a:pt x="15216" y="17041"/>
                </a:cubicBezTo>
                <a:cubicBezTo>
                  <a:pt x="15222" y="17109"/>
                  <a:pt x="15225" y="17169"/>
                  <a:pt x="15232" y="17241"/>
                </a:cubicBezTo>
                <a:cubicBezTo>
                  <a:pt x="15270" y="17620"/>
                  <a:pt x="15318" y="18271"/>
                  <a:pt x="15340" y="18692"/>
                </a:cubicBezTo>
                <a:cubicBezTo>
                  <a:pt x="15376" y="19374"/>
                  <a:pt x="15383" y="19419"/>
                  <a:pt x="15405" y="19095"/>
                </a:cubicBezTo>
                <a:cubicBezTo>
                  <a:pt x="15412" y="18996"/>
                  <a:pt x="15417" y="18833"/>
                  <a:pt x="15420" y="18647"/>
                </a:cubicBezTo>
                <a:cubicBezTo>
                  <a:pt x="15420" y="18645"/>
                  <a:pt x="15420" y="18645"/>
                  <a:pt x="15420" y="18643"/>
                </a:cubicBezTo>
                <a:cubicBezTo>
                  <a:pt x="15420" y="18640"/>
                  <a:pt x="15420" y="18634"/>
                  <a:pt x="15420" y="18631"/>
                </a:cubicBezTo>
                <a:cubicBezTo>
                  <a:pt x="15423" y="18444"/>
                  <a:pt x="15424" y="18237"/>
                  <a:pt x="15422" y="18053"/>
                </a:cubicBezTo>
                <a:cubicBezTo>
                  <a:pt x="15416" y="17537"/>
                  <a:pt x="15430" y="17285"/>
                  <a:pt x="15479" y="16999"/>
                </a:cubicBezTo>
                <a:cubicBezTo>
                  <a:pt x="15497" y="16892"/>
                  <a:pt x="15511" y="16751"/>
                  <a:pt x="15522" y="16602"/>
                </a:cubicBezTo>
                <a:cubicBezTo>
                  <a:pt x="15525" y="16566"/>
                  <a:pt x="15526" y="16524"/>
                  <a:pt x="15528" y="16486"/>
                </a:cubicBezTo>
                <a:cubicBezTo>
                  <a:pt x="15534" y="16376"/>
                  <a:pt x="15540" y="16266"/>
                  <a:pt x="15541" y="16160"/>
                </a:cubicBezTo>
                <a:cubicBezTo>
                  <a:pt x="15541" y="16125"/>
                  <a:pt x="15541" y="16095"/>
                  <a:pt x="15541" y="16060"/>
                </a:cubicBezTo>
                <a:cubicBezTo>
                  <a:pt x="15540" y="15768"/>
                  <a:pt x="15528" y="15591"/>
                  <a:pt x="15510" y="15541"/>
                </a:cubicBezTo>
                <a:close/>
                <a:moveTo>
                  <a:pt x="6660" y="15567"/>
                </a:moveTo>
                <a:cubicBezTo>
                  <a:pt x="6654" y="15572"/>
                  <a:pt x="6649" y="15584"/>
                  <a:pt x="6643" y="15612"/>
                </a:cubicBezTo>
                <a:cubicBezTo>
                  <a:pt x="6633" y="15657"/>
                  <a:pt x="6625" y="15751"/>
                  <a:pt x="6619" y="15857"/>
                </a:cubicBezTo>
                <a:cubicBezTo>
                  <a:pt x="6615" y="15932"/>
                  <a:pt x="6612" y="16003"/>
                  <a:pt x="6610" y="16105"/>
                </a:cubicBezTo>
                <a:cubicBezTo>
                  <a:pt x="6610" y="16122"/>
                  <a:pt x="6609" y="16127"/>
                  <a:pt x="6608" y="16144"/>
                </a:cubicBezTo>
                <a:cubicBezTo>
                  <a:pt x="6608" y="16150"/>
                  <a:pt x="6609" y="16155"/>
                  <a:pt x="6608" y="16160"/>
                </a:cubicBezTo>
                <a:cubicBezTo>
                  <a:pt x="6605" y="16402"/>
                  <a:pt x="6607" y="16604"/>
                  <a:pt x="6618" y="16844"/>
                </a:cubicBezTo>
                <a:cubicBezTo>
                  <a:pt x="6622" y="16880"/>
                  <a:pt x="6624" y="16938"/>
                  <a:pt x="6628" y="16954"/>
                </a:cubicBezTo>
                <a:cubicBezTo>
                  <a:pt x="6648" y="17019"/>
                  <a:pt x="6680" y="17506"/>
                  <a:pt x="6708" y="18018"/>
                </a:cubicBezTo>
                <a:cubicBezTo>
                  <a:pt x="6715" y="18099"/>
                  <a:pt x="6715" y="18120"/>
                  <a:pt x="6724" y="18211"/>
                </a:cubicBezTo>
                <a:cubicBezTo>
                  <a:pt x="6737" y="18365"/>
                  <a:pt x="6749" y="18705"/>
                  <a:pt x="6749" y="18969"/>
                </a:cubicBezTo>
                <a:cubicBezTo>
                  <a:pt x="6749" y="18971"/>
                  <a:pt x="6749" y="18977"/>
                  <a:pt x="6749" y="18979"/>
                </a:cubicBezTo>
                <a:cubicBezTo>
                  <a:pt x="6749" y="18986"/>
                  <a:pt x="6749" y="18988"/>
                  <a:pt x="6749" y="18995"/>
                </a:cubicBezTo>
                <a:cubicBezTo>
                  <a:pt x="6750" y="19186"/>
                  <a:pt x="6764" y="19294"/>
                  <a:pt x="6785" y="19256"/>
                </a:cubicBezTo>
                <a:cubicBezTo>
                  <a:pt x="6819" y="19193"/>
                  <a:pt x="6840" y="18082"/>
                  <a:pt x="6829" y="17431"/>
                </a:cubicBezTo>
                <a:cubicBezTo>
                  <a:pt x="6826" y="17214"/>
                  <a:pt x="6819" y="17048"/>
                  <a:pt x="6808" y="16989"/>
                </a:cubicBezTo>
                <a:cubicBezTo>
                  <a:pt x="6791" y="16896"/>
                  <a:pt x="6777" y="16684"/>
                  <a:pt x="6777" y="16521"/>
                </a:cubicBezTo>
                <a:cubicBezTo>
                  <a:pt x="6777" y="16449"/>
                  <a:pt x="6773" y="16345"/>
                  <a:pt x="6766" y="16234"/>
                </a:cubicBezTo>
                <a:cubicBezTo>
                  <a:pt x="6758" y="16145"/>
                  <a:pt x="6752" y="16081"/>
                  <a:pt x="6745" y="15999"/>
                </a:cubicBezTo>
                <a:cubicBezTo>
                  <a:pt x="6732" y="15858"/>
                  <a:pt x="6719" y="15771"/>
                  <a:pt x="6707" y="15693"/>
                </a:cubicBezTo>
                <a:cubicBezTo>
                  <a:pt x="6703" y="15666"/>
                  <a:pt x="6699" y="15629"/>
                  <a:pt x="6695" y="15612"/>
                </a:cubicBezTo>
                <a:cubicBezTo>
                  <a:pt x="6688" y="15580"/>
                  <a:pt x="6682" y="15579"/>
                  <a:pt x="6676" y="15567"/>
                </a:cubicBezTo>
                <a:cubicBezTo>
                  <a:pt x="6671" y="15564"/>
                  <a:pt x="6665" y="15562"/>
                  <a:pt x="6660" y="15567"/>
                </a:cubicBezTo>
                <a:close/>
                <a:moveTo>
                  <a:pt x="13198" y="15567"/>
                </a:moveTo>
                <a:cubicBezTo>
                  <a:pt x="13173" y="15541"/>
                  <a:pt x="13135" y="15579"/>
                  <a:pt x="13085" y="15667"/>
                </a:cubicBezTo>
                <a:cubicBezTo>
                  <a:pt x="13077" y="15686"/>
                  <a:pt x="13071" y="15700"/>
                  <a:pt x="13064" y="15709"/>
                </a:cubicBezTo>
                <a:cubicBezTo>
                  <a:pt x="13019" y="15796"/>
                  <a:pt x="12990" y="15880"/>
                  <a:pt x="12972" y="15983"/>
                </a:cubicBezTo>
                <a:cubicBezTo>
                  <a:pt x="12970" y="16005"/>
                  <a:pt x="12967" y="16020"/>
                  <a:pt x="12964" y="16044"/>
                </a:cubicBezTo>
                <a:cubicBezTo>
                  <a:pt x="12963" y="16053"/>
                  <a:pt x="12963" y="16052"/>
                  <a:pt x="12962" y="16060"/>
                </a:cubicBezTo>
                <a:cubicBezTo>
                  <a:pt x="12950" y="16177"/>
                  <a:pt x="12949" y="16310"/>
                  <a:pt x="12961" y="16486"/>
                </a:cubicBezTo>
                <a:cubicBezTo>
                  <a:pt x="12968" y="16578"/>
                  <a:pt x="12981" y="16636"/>
                  <a:pt x="12996" y="16673"/>
                </a:cubicBezTo>
                <a:cubicBezTo>
                  <a:pt x="13018" y="16675"/>
                  <a:pt x="13039" y="16675"/>
                  <a:pt x="13060" y="16657"/>
                </a:cubicBezTo>
                <a:cubicBezTo>
                  <a:pt x="13069" y="16630"/>
                  <a:pt x="13077" y="16602"/>
                  <a:pt x="13083" y="16551"/>
                </a:cubicBezTo>
                <a:cubicBezTo>
                  <a:pt x="13093" y="16456"/>
                  <a:pt x="13118" y="16414"/>
                  <a:pt x="13139" y="16457"/>
                </a:cubicBezTo>
                <a:cubicBezTo>
                  <a:pt x="13163" y="16507"/>
                  <a:pt x="13189" y="16458"/>
                  <a:pt x="13208" y="16351"/>
                </a:cubicBezTo>
                <a:cubicBezTo>
                  <a:pt x="13228" y="16243"/>
                  <a:pt x="13242" y="16078"/>
                  <a:pt x="13242" y="15899"/>
                </a:cubicBezTo>
                <a:cubicBezTo>
                  <a:pt x="13242" y="15713"/>
                  <a:pt x="13229" y="15609"/>
                  <a:pt x="13202" y="15573"/>
                </a:cubicBezTo>
                <a:cubicBezTo>
                  <a:pt x="13201" y="15571"/>
                  <a:pt x="13200" y="15569"/>
                  <a:pt x="13198" y="15567"/>
                </a:cubicBezTo>
                <a:close/>
                <a:moveTo>
                  <a:pt x="19728" y="15606"/>
                </a:moveTo>
                <a:cubicBezTo>
                  <a:pt x="19704" y="15655"/>
                  <a:pt x="19697" y="16283"/>
                  <a:pt x="19700" y="17199"/>
                </a:cubicBezTo>
                <a:cubicBezTo>
                  <a:pt x="19703" y="17428"/>
                  <a:pt x="19706" y="17649"/>
                  <a:pt x="19706" y="18005"/>
                </a:cubicBezTo>
                <a:cubicBezTo>
                  <a:pt x="19706" y="18124"/>
                  <a:pt x="19707" y="18208"/>
                  <a:pt x="19708" y="18321"/>
                </a:cubicBezTo>
                <a:cubicBezTo>
                  <a:pt x="19713" y="18735"/>
                  <a:pt x="19718" y="19243"/>
                  <a:pt x="19722" y="19350"/>
                </a:cubicBezTo>
                <a:cubicBezTo>
                  <a:pt x="19724" y="19376"/>
                  <a:pt x="19724" y="19435"/>
                  <a:pt x="19725" y="19450"/>
                </a:cubicBezTo>
                <a:cubicBezTo>
                  <a:pt x="19728" y="19488"/>
                  <a:pt x="19732" y="19497"/>
                  <a:pt x="19735" y="19517"/>
                </a:cubicBezTo>
                <a:cubicBezTo>
                  <a:pt x="19745" y="19535"/>
                  <a:pt x="19760" y="19494"/>
                  <a:pt x="19776" y="19405"/>
                </a:cubicBezTo>
                <a:cubicBezTo>
                  <a:pt x="19792" y="19246"/>
                  <a:pt x="19806" y="19002"/>
                  <a:pt x="19814" y="18682"/>
                </a:cubicBezTo>
                <a:cubicBezTo>
                  <a:pt x="19815" y="18612"/>
                  <a:pt x="19814" y="18499"/>
                  <a:pt x="19815" y="18414"/>
                </a:cubicBezTo>
                <a:cubicBezTo>
                  <a:pt x="19816" y="18162"/>
                  <a:pt x="19818" y="17935"/>
                  <a:pt x="19814" y="17528"/>
                </a:cubicBezTo>
                <a:cubicBezTo>
                  <a:pt x="19808" y="16955"/>
                  <a:pt x="19800" y="16637"/>
                  <a:pt x="19792" y="16315"/>
                </a:cubicBezTo>
                <a:cubicBezTo>
                  <a:pt x="19783" y="16054"/>
                  <a:pt x="19773" y="15844"/>
                  <a:pt x="19763" y="15754"/>
                </a:cubicBezTo>
                <a:cubicBezTo>
                  <a:pt x="19749" y="15637"/>
                  <a:pt x="19738" y="15586"/>
                  <a:pt x="19728" y="15606"/>
                </a:cubicBezTo>
                <a:close/>
                <a:moveTo>
                  <a:pt x="5272" y="15631"/>
                </a:moveTo>
                <a:cubicBezTo>
                  <a:pt x="5266" y="15626"/>
                  <a:pt x="5260" y="15632"/>
                  <a:pt x="5253" y="15648"/>
                </a:cubicBezTo>
                <a:cubicBezTo>
                  <a:pt x="5215" y="15738"/>
                  <a:pt x="5177" y="16159"/>
                  <a:pt x="5195" y="16470"/>
                </a:cubicBezTo>
                <a:cubicBezTo>
                  <a:pt x="5205" y="16651"/>
                  <a:pt x="5223" y="17454"/>
                  <a:pt x="5234" y="18250"/>
                </a:cubicBezTo>
                <a:cubicBezTo>
                  <a:pt x="5242" y="18905"/>
                  <a:pt x="5241" y="19287"/>
                  <a:pt x="5234" y="19575"/>
                </a:cubicBezTo>
                <a:cubicBezTo>
                  <a:pt x="5231" y="19759"/>
                  <a:pt x="5224" y="19904"/>
                  <a:pt x="5213" y="20033"/>
                </a:cubicBezTo>
                <a:cubicBezTo>
                  <a:pt x="5210" y="20066"/>
                  <a:pt x="5209" y="20102"/>
                  <a:pt x="5206" y="20133"/>
                </a:cubicBezTo>
                <a:cubicBezTo>
                  <a:pt x="5192" y="20309"/>
                  <a:pt x="5185" y="20520"/>
                  <a:pt x="5193" y="20646"/>
                </a:cubicBezTo>
                <a:cubicBezTo>
                  <a:pt x="5204" y="20795"/>
                  <a:pt x="5234" y="20896"/>
                  <a:pt x="5260" y="20869"/>
                </a:cubicBezTo>
                <a:cubicBezTo>
                  <a:pt x="5277" y="20850"/>
                  <a:pt x="5290" y="20777"/>
                  <a:pt x="5299" y="20630"/>
                </a:cubicBezTo>
                <a:cubicBezTo>
                  <a:pt x="5308" y="20483"/>
                  <a:pt x="5314" y="20264"/>
                  <a:pt x="5318" y="19937"/>
                </a:cubicBezTo>
                <a:cubicBezTo>
                  <a:pt x="5337" y="18339"/>
                  <a:pt x="5321" y="15852"/>
                  <a:pt x="5290" y="15683"/>
                </a:cubicBezTo>
                <a:cubicBezTo>
                  <a:pt x="5284" y="15653"/>
                  <a:pt x="5278" y="15636"/>
                  <a:pt x="5272" y="15631"/>
                </a:cubicBezTo>
                <a:close/>
                <a:moveTo>
                  <a:pt x="550" y="15883"/>
                </a:moveTo>
                <a:cubicBezTo>
                  <a:pt x="532" y="15872"/>
                  <a:pt x="505" y="16018"/>
                  <a:pt x="468" y="16322"/>
                </a:cubicBezTo>
                <a:cubicBezTo>
                  <a:pt x="456" y="16414"/>
                  <a:pt x="446" y="16480"/>
                  <a:pt x="434" y="16557"/>
                </a:cubicBezTo>
                <a:cubicBezTo>
                  <a:pt x="430" y="16585"/>
                  <a:pt x="427" y="16612"/>
                  <a:pt x="423" y="16638"/>
                </a:cubicBezTo>
                <a:cubicBezTo>
                  <a:pt x="406" y="16745"/>
                  <a:pt x="393" y="16803"/>
                  <a:pt x="383" y="16834"/>
                </a:cubicBezTo>
                <a:cubicBezTo>
                  <a:pt x="380" y="16844"/>
                  <a:pt x="374" y="16883"/>
                  <a:pt x="372" y="16883"/>
                </a:cubicBezTo>
                <a:cubicBezTo>
                  <a:pt x="339" y="16883"/>
                  <a:pt x="256" y="17792"/>
                  <a:pt x="255" y="18163"/>
                </a:cubicBezTo>
                <a:cubicBezTo>
                  <a:pt x="255" y="18192"/>
                  <a:pt x="260" y="18214"/>
                  <a:pt x="261" y="18240"/>
                </a:cubicBezTo>
                <a:cubicBezTo>
                  <a:pt x="277" y="18512"/>
                  <a:pt x="380" y="18708"/>
                  <a:pt x="456" y="18576"/>
                </a:cubicBezTo>
                <a:cubicBezTo>
                  <a:pt x="466" y="18558"/>
                  <a:pt x="477" y="18594"/>
                  <a:pt x="488" y="18611"/>
                </a:cubicBezTo>
                <a:cubicBezTo>
                  <a:pt x="503" y="18618"/>
                  <a:pt x="516" y="18659"/>
                  <a:pt x="525" y="18727"/>
                </a:cubicBezTo>
                <a:cubicBezTo>
                  <a:pt x="540" y="18797"/>
                  <a:pt x="556" y="18864"/>
                  <a:pt x="573" y="18989"/>
                </a:cubicBezTo>
                <a:lnTo>
                  <a:pt x="621" y="19350"/>
                </a:lnTo>
                <a:cubicBezTo>
                  <a:pt x="665" y="19416"/>
                  <a:pt x="1035" y="19391"/>
                  <a:pt x="1347" y="19295"/>
                </a:cubicBezTo>
                <a:cubicBezTo>
                  <a:pt x="1351" y="19294"/>
                  <a:pt x="1361" y="19304"/>
                  <a:pt x="1366" y="19305"/>
                </a:cubicBezTo>
                <a:cubicBezTo>
                  <a:pt x="1421" y="19304"/>
                  <a:pt x="1465" y="19313"/>
                  <a:pt x="1507" y="19337"/>
                </a:cubicBezTo>
                <a:cubicBezTo>
                  <a:pt x="1572" y="19374"/>
                  <a:pt x="1581" y="19309"/>
                  <a:pt x="1589" y="18756"/>
                </a:cubicBezTo>
                <a:cubicBezTo>
                  <a:pt x="1594" y="18405"/>
                  <a:pt x="1579" y="17990"/>
                  <a:pt x="1555" y="17657"/>
                </a:cubicBezTo>
                <a:cubicBezTo>
                  <a:pt x="1554" y="17647"/>
                  <a:pt x="1553" y="17637"/>
                  <a:pt x="1552" y="17628"/>
                </a:cubicBezTo>
                <a:cubicBezTo>
                  <a:pt x="1540" y="17473"/>
                  <a:pt x="1526" y="17346"/>
                  <a:pt x="1511" y="17244"/>
                </a:cubicBezTo>
                <a:cubicBezTo>
                  <a:pt x="1510" y="17235"/>
                  <a:pt x="1509" y="17217"/>
                  <a:pt x="1508" y="17208"/>
                </a:cubicBezTo>
                <a:cubicBezTo>
                  <a:pt x="1498" y="17143"/>
                  <a:pt x="1487" y="17132"/>
                  <a:pt x="1477" y="17105"/>
                </a:cubicBezTo>
                <a:cubicBezTo>
                  <a:pt x="1470" y="17089"/>
                  <a:pt x="1464" y="17051"/>
                  <a:pt x="1458" y="17050"/>
                </a:cubicBezTo>
                <a:cubicBezTo>
                  <a:pt x="1432" y="17055"/>
                  <a:pt x="1362" y="17348"/>
                  <a:pt x="1302" y="17711"/>
                </a:cubicBezTo>
                <a:cubicBezTo>
                  <a:pt x="1241" y="18084"/>
                  <a:pt x="1175" y="18342"/>
                  <a:pt x="1153" y="18295"/>
                </a:cubicBezTo>
                <a:cubicBezTo>
                  <a:pt x="1152" y="18292"/>
                  <a:pt x="1149" y="18258"/>
                  <a:pt x="1147" y="18250"/>
                </a:cubicBezTo>
                <a:cubicBezTo>
                  <a:pt x="1119" y="18234"/>
                  <a:pt x="1102" y="18094"/>
                  <a:pt x="1100" y="17811"/>
                </a:cubicBezTo>
                <a:cubicBezTo>
                  <a:pt x="1067" y="17392"/>
                  <a:pt x="1036" y="16831"/>
                  <a:pt x="1043" y="16631"/>
                </a:cubicBezTo>
                <a:cubicBezTo>
                  <a:pt x="1058" y="16186"/>
                  <a:pt x="1036" y="15918"/>
                  <a:pt x="983" y="15918"/>
                </a:cubicBezTo>
                <a:cubicBezTo>
                  <a:pt x="938" y="15918"/>
                  <a:pt x="924" y="16028"/>
                  <a:pt x="924" y="16376"/>
                </a:cubicBezTo>
                <a:cubicBezTo>
                  <a:pt x="924" y="16627"/>
                  <a:pt x="933" y="16879"/>
                  <a:pt x="944" y="16937"/>
                </a:cubicBezTo>
                <a:cubicBezTo>
                  <a:pt x="946" y="16950"/>
                  <a:pt x="946" y="17055"/>
                  <a:pt x="948" y="17089"/>
                </a:cubicBezTo>
                <a:cubicBezTo>
                  <a:pt x="955" y="17239"/>
                  <a:pt x="959" y="17391"/>
                  <a:pt x="961" y="17550"/>
                </a:cubicBezTo>
                <a:cubicBezTo>
                  <a:pt x="961" y="17594"/>
                  <a:pt x="963" y="17602"/>
                  <a:pt x="963" y="17647"/>
                </a:cubicBezTo>
                <a:lnTo>
                  <a:pt x="963" y="17686"/>
                </a:lnTo>
                <a:lnTo>
                  <a:pt x="963" y="18250"/>
                </a:lnTo>
                <a:lnTo>
                  <a:pt x="809" y="18250"/>
                </a:lnTo>
                <a:lnTo>
                  <a:pt x="807" y="18250"/>
                </a:lnTo>
                <a:lnTo>
                  <a:pt x="655" y="18250"/>
                </a:lnTo>
                <a:lnTo>
                  <a:pt x="615" y="17528"/>
                </a:lnTo>
                <a:cubicBezTo>
                  <a:pt x="594" y="17130"/>
                  <a:pt x="575" y="16614"/>
                  <a:pt x="575" y="16386"/>
                </a:cubicBezTo>
                <a:cubicBezTo>
                  <a:pt x="575" y="16240"/>
                  <a:pt x="573" y="16137"/>
                  <a:pt x="570" y="16054"/>
                </a:cubicBezTo>
                <a:cubicBezTo>
                  <a:pt x="570" y="16045"/>
                  <a:pt x="568" y="16018"/>
                  <a:pt x="568" y="16009"/>
                </a:cubicBezTo>
                <a:cubicBezTo>
                  <a:pt x="564" y="15931"/>
                  <a:pt x="558" y="15888"/>
                  <a:pt x="550" y="15883"/>
                </a:cubicBezTo>
                <a:close/>
                <a:moveTo>
                  <a:pt x="20509" y="16115"/>
                </a:moveTo>
                <a:cubicBezTo>
                  <a:pt x="20490" y="16143"/>
                  <a:pt x="20477" y="16267"/>
                  <a:pt x="20457" y="16502"/>
                </a:cubicBezTo>
                <a:cubicBezTo>
                  <a:pt x="20427" y="16862"/>
                  <a:pt x="20430" y="16952"/>
                  <a:pt x="20477" y="17144"/>
                </a:cubicBezTo>
                <a:cubicBezTo>
                  <a:pt x="20509" y="17273"/>
                  <a:pt x="20529" y="17328"/>
                  <a:pt x="20545" y="17331"/>
                </a:cubicBezTo>
                <a:cubicBezTo>
                  <a:pt x="20567" y="17297"/>
                  <a:pt x="20588" y="17183"/>
                  <a:pt x="20609" y="16963"/>
                </a:cubicBezTo>
                <a:cubicBezTo>
                  <a:pt x="20644" y="16605"/>
                  <a:pt x="20642" y="16532"/>
                  <a:pt x="20593" y="16325"/>
                </a:cubicBezTo>
                <a:cubicBezTo>
                  <a:pt x="20557" y="16176"/>
                  <a:pt x="20531" y="16114"/>
                  <a:pt x="20509" y="16115"/>
                </a:cubicBezTo>
                <a:close/>
                <a:moveTo>
                  <a:pt x="14311" y="16128"/>
                </a:moveTo>
                <a:cubicBezTo>
                  <a:pt x="14289" y="16147"/>
                  <a:pt x="14273" y="16264"/>
                  <a:pt x="14267" y="16483"/>
                </a:cubicBezTo>
                <a:cubicBezTo>
                  <a:pt x="14265" y="16523"/>
                  <a:pt x="14257" y="16617"/>
                  <a:pt x="14254" y="16676"/>
                </a:cubicBezTo>
                <a:cubicBezTo>
                  <a:pt x="14249" y="16837"/>
                  <a:pt x="14240" y="16997"/>
                  <a:pt x="14225" y="17154"/>
                </a:cubicBezTo>
                <a:cubicBezTo>
                  <a:pt x="14220" y="17221"/>
                  <a:pt x="14218" y="17272"/>
                  <a:pt x="14213" y="17334"/>
                </a:cubicBezTo>
                <a:cubicBezTo>
                  <a:pt x="14177" y="17767"/>
                  <a:pt x="14162" y="17831"/>
                  <a:pt x="14128" y="17676"/>
                </a:cubicBezTo>
                <a:cubicBezTo>
                  <a:pt x="14105" y="17571"/>
                  <a:pt x="14086" y="17398"/>
                  <a:pt x="14086" y="17286"/>
                </a:cubicBezTo>
                <a:cubicBezTo>
                  <a:pt x="14086" y="17230"/>
                  <a:pt x="14081" y="17194"/>
                  <a:pt x="14077" y="17154"/>
                </a:cubicBezTo>
                <a:cubicBezTo>
                  <a:pt x="14072" y="17119"/>
                  <a:pt x="14067" y="17077"/>
                  <a:pt x="14062" y="17050"/>
                </a:cubicBezTo>
                <a:cubicBezTo>
                  <a:pt x="14032" y="16948"/>
                  <a:pt x="13980" y="16987"/>
                  <a:pt x="13939" y="17215"/>
                </a:cubicBezTo>
                <a:cubicBezTo>
                  <a:pt x="13841" y="17758"/>
                  <a:pt x="13819" y="18275"/>
                  <a:pt x="13868" y="18924"/>
                </a:cubicBezTo>
                <a:cubicBezTo>
                  <a:pt x="13910" y="19482"/>
                  <a:pt x="13899" y="19754"/>
                  <a:pt x="13833" y="19846"/>
                </a:cubicBezTo>
                <a:cubicBezTo>
                  <a:pt x="13830" y="19853"/>
                  <a:pt x="13827" y="19864"/>
                  <a:pt x="13824" y="19869"/>
                </a:cubicBezTo>
                <a:cubicBezTo>
                  <a:pt x="13817" y="19876"/>
                  <a:pt x="13812" y="19888"/>
                  <a:pt x="13804" y="19891"/>
                </a:cubicBezTo>
                <a:cubicBezTo>
                  <a:pt x="13798" y="19897"/>
                  <a:pt x="13793" y="19903"/>
                  <a:pt x="13786" y="19908"/>
                </a:cubicBezTo>
                <a:cubicBezTo>
                  <a:pt x="13758" y="19925"/>
                  <a:pt x="13729" y="19902"/>
                  <a:pt x="13703" y="19862"/>
                </a:cubicBezTo>
                <a:cubicBezTo>
                  <a:pt x="13701" y="19861"/>
                  <a:pt x="13699" y="19864"/>
                  <a:pt x="13697" y="19862"/>
                </a:cubicBezTo>
                <a:cubicBezTo>
                  <a:pt x="13630" y="19813"/>
                  <a:pt x="13594" y="19794"/>
                  <a:pt x="13580" y="19817"/>
                </a:cubicBezTo>
                <a:cubicBezTo>
                  <a:pt x="13577" y="19822"/>
                  <a:pt x="13579" y="19837"/>
                  <a:pt x="13578" y="19846"/>
                </a:cubicBezTo>
                <a:cubicBezTo>
                  <a:pt x="13579" y="19902"/>
                  <a:pt x="13586" y="19968"/>
                  <a:pt x="13596" y="20040"/>
                </a:cubicBezTo>
                <a:cubicBezTo>
                  <a:pt x="13619" y="20192"/>
                  <a:pt x="13675" y="20447"/>
                  <a:pt x="13722" y="20607"/>
                </a:cubicBezTo>
                <a:cubicBezTo>
                  <a:pt x="13765" y="20751"/>
                  <a:pt x="13807" y="20843"/>
                  <a:pt x="13830" y="20869"/>
                </a:cubicBezTo>
                <a:cubicBezTo>
                  <a:pt x="13844" y="20887"/>
                  <a:pt x="13857" y="20878"/>
                  <a:pt x="13870" y="20878"/>
                </a:cubicBezTo>
                <a:cubicBezTo>
                  <a:pt x="13918" y="20833"/>
                  <a:pt x="13973" y="20670"/>
                  <a:pt x="14017" y="20436"/>
                </a:cubicBezTo>
                <a:cubicBezTo>
                  <a:pt x="14030" y="20359"/>
                  <a:pt x="14042" y="20284"/>
                  <a:pt x="14055" y="20185"/>
                </a:cubicBezTo>
                <a:cubicBezTo>
                  <a:pt x="14058" y="20158"/>
                  <a:pt x="14063" y="20135"/>
                  <a:pt x="14066" y="20108"/>
                </a:cubicBezTo>
                <a:cubicBezTo>
                  <a:pt x="14067" y="20099"/>
                  <a:pt x="14068" y="20093"/>
                  <a:pt x="14069" y="20085"/>
                </a:cubicBezTo>
                <a:cubicBezTo>
                  <a:pt x="14126" y="19559"/>
                  <a:pt x="14308" y="19048"/>
                  <a:pt x="14360" y="19276"/>
                </a:cubicBezTo>
                <a:cubicBezTo>
                  <a:pt x="14377" y="19354"/>
                  <a:pt x="14434" y="19467"/>
                  <a:pt x="14485" y="19527"/>
                </a:cubicBezTo>
                <a:cubicBezTo>
                  <a:pt x="14507" y="19553"/>
                  <a:pt x="14524" y="19571"/>
                  <a:pt x="14538" y="19575"/>
                </a:cubicBezTo>
                <a:cubicBezTo>
                  <a:pt x="14538" y="19575"/>
                  <a:pt x="14539" y="19576"/>
                  <a:pt x="14539" y="19575"/>
                </a:cubicBezTo>
                <a:cubicBezTo>
                  <a:pt x="14554" y="19553"/>
                  <a:pt x="14566" y="19514"/>
                  <a:pt x="14577" y="19446"/>
                </a:cubicBezTo>
                <a:cubicBezTo>
                  <a:pt x="14580" y="19431"/>
                  <a:pt x="14581" y="19400"/>
                  <a:pt x="14584" y="19382"/>
                </a:cubicBezTo>
                <a:cubicBezTo>
                  <a:pt x="14588" y="19305"/>
                  <a:pt x="14593" y="19199"/>
                  <a:pt x="14598" y="19063"/>
                </a:cubicBezTo>
                <a:cubicBezTo>
                  <a:pt x="14625" y="18276"/>
                  <a:pt x="14595" y="17754"/>
                  <a:pt x="14474" y="16844"/>
                </a:cubicBezTo>
                <a:cubicBezTo>
                  <a:pt x="14452" y="16679"/>
                  <a:pt x="14432" y="16556"/>
                  <a:pt x="14412" y="16447"/>
                </a:cubicBezTo>
                <a:cubicBezTo>
                  <a:pt x="14408" y="16423"/>
                  <a:pt x="14403" y="16382"/>
                  <a:pt x="14399" y="16360"/>
                </a:cubicBezTo>
                <a:cubicBezTo>
                  <a:pt x="14398" y="16357"/>
                  <a:pt x="14397" y="16360"/>
                  <a:pt x="14396" y="16357"/>
                </a:cubicBezTo>
                <a:cubicBezTo>
                  <a:pt x="14376" y="16255"/>
                  <a:pt x="14358" y="16195"/>
                  <a:pt x="14342" y="16160"/>
                </a:cubicBezTo>
                <a:cubicBezTo>
                  <a:pt x="14340" y="16156"/>
                  <a:pt x="14339" y="16145"/>
                  <a:pt x="14337" y="16141"/>
                </a:cubicBezTo>
                <a:cubicBezTo>
                  <a:pt x="14336" y="16140"/>
                  <a:pt x="14336" y="16142"/>
                  <a:pt x="14336" y="16141"/>
                </a:cubicBezTo>
                <a:cubicBezTo>
                  <a:pt x="14327" y="16126"/>
                  <a:pt x="14319" y="16122"/>
                  <a:pt x="14311" y="16128"/>
                </a:cubicBezTo>
                <a:close/>
                <a:moveTo>
                  <a:pt x="2017" y="17060"/>
                </a:moveTo>
                <a:cubicBezTo>
                  <a:pt x="2012" y="17052"/>
                  <a:pt x="2004" y="17076"/>
                  <a:pt x="1997" y="17099"/>
                </a:cubicBezTo>
                <a:cubicBezTo>
                  <a:pt x="1995" y="17107"/>
                  <a:pt x="1992" y="17107"/>
                  <a:pt x="1989" y="17118"/>
                </a:cubicBezTo>
                <a:cubicBezTo>
                  <a:pt x="1982" y="17149"/>
                  <a:pt x="1974" y="17210"/>
                  <a:pt x="1966" y="17266"/>
                </a:cubicBezTo>
                <a:cubicBezTo>
                  <a:pt x="1961" y="17308"/>
                  <a:pt x="1955" y="17341"/>
                  <a:pt x="1950" y="17392"/>
                </a:cubicBezTo>
                <a:cubicBezTo>
                  <a:pt x="1948" y="17408"/>
                  <a:pt x="1948" y="17430"/>
                  <a:pt x="1946" y="17447"/>
                </a:cubicBezTo>
                <a:cubicBezTo>
                  <a:pt x="1938" y="17546"/>
                  <a:pt x="1930" y="17655"/>
                  <a:pt x="1925" y="17773"/>
                </a:cubicBezTo>
                <a:cubicBezTo>
                  <a:pt x="1924" y="17806"/>
                  <a:pt x="1923" y="17844"/>
                  <a:pt x="1922" y="17879"/>
                </a:cubicBezTo>
                <a:cubicBezTo>
                  <a:pt x="1917" y="18091"/>
                  <a:pt x="1919" y="18313"/>
                  <a:pt x="1927" y="18531"/>
                </a:cubicBezTo>
                <a:cubicBezTo>
                  <a:pt x="1929" y="18571"/>
                  <a:pt x="1928" y="18618"/>
                  <a:pt x="1930" y="18656"/>
                </a:cubicBezTo>
                <a:cubicBezTo>
                  <a:pt x="1931" y="18673"/>
                  <a:pt x="1933" y="18685"/>
                  <a:pt x="1934" y="18701"/>
                </a:cubicBezTo>
                <a:cubicBezTo>
                  <a:pt x="1967" y="19135"/>
                  <a:pt x="2043" y="19430"/>
                  <a:pt x="2147" y="19485"/>
                </a:cubicBezTo>
                <a:cubicBezTo>
                  <a:pt x="2147" y="19485"/>
                  <a:pt x="2147" y="19485"/>
                  <a:pt x="2147" y="19485"/>
                </a:cubicBezTo>
                <a:cubicBezTo>
                  <a:pt x="2162" y="19498"/>
                  <a:pt x="2175" y="19515"/>
                  <a:pt x="2187" y="19540"/>
                </a:cubicBezTo>
                <a:cubicBezTo>
                  <a:pt x="2230" y="19595"/>
                  <a:pt x="2253" y="19683"/>
                  <a:pt x="2258" y="19937"/>
                </a:cubicBezTo>
                <a:cubicBezTo>
                  <a:pt x="2262" y="20116"/>
                  <a:pt x="2269" y="20299"/>
                  <a:pt x="2276" y="20436"/>
                </a:cubicBezTo>
                <a:cubicBezTo>
                  <a:pt x="2278" y="20480"/>
                  <a:pt x="2278" y="20533"/>
                  <a:pt x="2281" y="20562"/>
                </a:cubicBezTo>
                <a:cubicBezTo>
                  <a:pt x="2284" y="20603"/>
                  <a:pt x="2293" y="20630"/>
                  <a:pt x="2302" y="20656"/>
                </a:cubicBezTo>
                <a:cubicBezTo>
                  <a:pt x="2318" y="20692"/>
                  <a:pt x="2338" y="20725"/>
                  <a:pt x="2363" y="20707"/>
                </a:cubicBezTo>
                <a:cubicBezTo>
                  <a:pt x="2365" y="20706"/>
                  <a:pt x="2366" y="20700"/>
                  <a:pt x="2368" y="20698"/>
                </a:cubicBezTo>
                <a:cubicBezTo>
                  <a:pt x="2386" y="20679"/>
                  <a:pt x="2401" y="20637"/>
                  <a:pt x="2411" y="20556"/>
                </a:cubicBezTo>
                <a:cubicBezTo>
                  <a:pt x="2421" y="20465"/>
                  <a:pt x="2425" y="20325"/>
                  <a:pt x="2425" y="20098"/>
                </a:cubicBezTo>
                <a:cubicBezTo>
                  <a:pt x="2427" y="19552"/>
                  <a:pt x="2431" y="19534"/>
                  <a:pt x="2556" y="19456"/>
                </a:cubicBezTo>
                <a:lnTo>
                  <a:pt x="2681" y="19382"/>
                </a:lnTo>
                <a:cubicBezTo>
                  <a:pt x="2682" y="19372"/>
                  <a:pt x="2685" y="19363"/>
                  <a:pt x="2686" y="19350"/>
                </a:cubicBezTo>
                <a:lnTo>
                  <a:pt x="2695" y="18531"/>
                </a:lnTo>
                <a:cubicBezTo>
                  <a:pt x="2697" y="18364"/>
                  <a:pt x="2694" y="18242"/>
                  <a:pt x="2693" y="18105"/>
                </a:cubicBezTo>
                <a:cubicBezTo>
                  <a:pt x="2686" y="17762"/>
                  <a:pt x="2675" y="17465"/>
                  <a:pt x="2658" y="17324"/>
                </a:cubicBezTo>
                <a:cubicBezTo>
                  <a:pt x="2612" y="16967"/>
                  <a:pt x="2596" y="17075"/>
                  <a:pt x="2579" y="17847"/>
                </a:cubicBezTo>
                <a:cubicBezTo>
                  <a:pt x="2577" y="17950"/>
                  <a:pt x="2574" y="18027"/>
                  <a:pt x="2567" y="18086"/>
                </a:cubicBezTo>
                <a:lnTo>
                  <a:pt x="2563" y="18250"/>
                </a:lnTo>
                <a:lnTo>
                  <a:pt x="2333" y="18295"/>
                </a:lnTo>
                <a:cubicBezTo>
                  <a:pt x="2330" y="18296"/>
                  <a:pt x="2330" y="18295"/>
                  <a:pt x="2327" y="18295"/>
                </a:cubicBezTo>
                <a:lnTo>
                  <a:pt x="2320" y="18295"/>
                </a:lnTo>
                <a:cubicBezTo>
                  <a:pt x="2049" y="18344"/>
                  <a:pt x="1996" y="18207"/>
                  <a:pt x="2021" y="17512"/>
                </a:cubicBezTo>
                <a:cubicBezTo>
                  <a:pt x="2028" y="17321"/>
                  <a:pt x="2027" y="17188"/>
                  <a:pt x="2022" y="17115"/>
                </a:cubicBezTo>
                <a:cubicBezTo>
                  <a:pt x="2020" y="17097"/>
                  <a:pt x="2020" y="17065"/>
                  <a:pt x="2017" y="17060"/>
                </a:cubicBezTo>
                <a:close/>
                <a:moveTo>
                  <a:pt x="16667" y="17244"/>
                </a:moveTo>
                <a:cubicBezTo>
                  <a:pt x="16649" y="17272"/>
                  <a:pt x="16635" y="17388"/>
                  <a:pt x="16619" y="17618"/>
                </a:cubicBezTo>
                <a:cubicBezTo>
                  <a:pt x="16613" y="17708"/>
                  <a:pt x="16610" y="17768"/>
                  <a:pt x="16606" y="17837"/>
                </a:cubicBezTo>
                <a:cubicBezTo>
                  <a:pt x="16599" y="18035"/>
                  <a:pt x="16599" y="18173"/>
                  <a:pt x="16602" y="18285"/>
                </a:cubicBezTo>
                <a:cubicBezTo>
                  <a:pt x="16611" y="18393"/>
                  <a:pt x="16626" y="18495"/>
                  <a:pt x="16655" y="18647"/>
                </a:cubicBezTo>
                <a:cubicBezTo>
                  <a:pt x="16696" y="18859"/>
                  <a:pt x="16725" y="18945"/>
                  <a:pt x="16748" y="18898"/>
                </a:cubicBezTo>
                <a:cubicBezTo>
                  <a:pt x="16759" y="18870"/>
                  <a:pt x="16769" y="18813"/>
                  <a:pt x="16777" y="18727"/>
                </a:cubicBezTo>
                <a:cubicBezTo>
                  <a:pt x="16777" y="18725"/>
                  <a:pt x="16778" y="18720"/>
                  <a:pt x="16778" y="18718"/>
                </a:cubicBezTo>
                <a:cubicBezTo>
                  <a:pt x="16786" y="18627"/>
                  <a:pt x="16792" y="18504"/>
                  <a:pt x="16798" y="18347"/>
                </a:cubicBezTo>
                <a:cubicBezTo>
                  <a:pt x="16813" y="17938"/>
                  <a:pt x="16803" y="17762"/>
                  <a:pt x="16756" y="17518"/>
                </a:cubicBezTo>
                <a:cubicBezTo>
                  <a:pt x="16725" y="17357"/>
                  <a:pt x="16704" y="17283"/>
                  <a:pt x="16686" y="17257"/>
                </a:cubicBezTo>
                <a:cubicBezTo>
                  <a:pt x="16679" y="17249"/>
                  <a:pt x="16673" y="17239"/>
                  <a:pt x="16667" y="17244"/>
                </a:cubicBezTo>
                <a:close/>
                <a:moveTo>
                  <a:pt x="8060" y="17305"/>
                </a:moveTo>
                <a:cubicBezTo>
                  <a:pt x="8019" y="17293"/>
                  <a:pt x="8001" y="17474"/>
                  <a:pt x="7983" y="17960"/>
                </a:cubicBezTo>
                <a:cubicBezTo>
                  <a:pt x="7976" y="18150"/>
                  <a:pt x="7977" y="18258"/>
                  <a:pt x="7982" y="18356"/>
                </a:cubicBezTo>
                <a:cubicBezTo>
                  <a:pt x="7986" y="18413"/>
                  <a:pt x="7997" y="18467"/>
                  <a:pt x="8005" y="18518"/>
                </a:cubicBezTo>
                <a:cubicBezTo>
                  <a:pt x="8016" y="18578"/>
                  <a:pt x="8024" y="18633"/>
                  <a:pt x="8048" y="18701"/>
                </a:cubicBezTo>
                <a:cubicBezTo>
                  <a:pt x="8114" y="18893"/>
                  <a:pt x="8147" y="18870"/>
                  <a:pt x="8163" y="18602"/>
                </a:cubicBezTo>
                <a:cubicBezTo>
                  <a:pt x="8165" y="18574"/>
                  <a:pt x="8167" y="18559"/>
                  <a:pt x="8169" y="18527"/>
                </a:cubicBezTo>
                <a:cubicBezTo>
                  <a:pt x="8169" y="18526"/>
                  <a:pt x="8169" y="18522"/>
                  <a:pt x="8169" y="18521"/>
                </a:cubicBezTo>
                <a:cubicBezTo>
                  <a:pt x="8173" y="18400"/>
                  <a:pt x="8175" y="18241"/>
                  <a:pt x="8175" y="18044"/>
                </a:cubicBezTo>
                <a:cubicBezTo>
                  <a:pt x="8175" y="17643"/>
                  <a:pt x="8159" y="17481"/>
                  <a:pt x="8110" y="17376"/>
                </a:cubicBezTo>
                <a:cubicBezTo>
                  <a:pt x="8089" y="17334"/>
                  <a:pt x="8074" y="17309"/>
                  <a:pt x="8060" y="17305"/>
                </a:cubicBezTo>
                <a:close/>
                <a:moveTo>
                  <a:pt x="17376" y="17312"/>
                </a:moveTo>
                <a:cubicBezTo>
                  <a:pt x="17358" y="17289"/>
                  <a:pt x="17343" y="17317"/>
                  <a:pt x="17328" y="17386"/>
                </a:cubicBezTo>
                <a:cubicBezTo>
                  <a:pt x="17306" y="17488"/>
                  <a:pt x="17295" y="17702"/>
                  <a:pt x="17292" y="17928"/>
                </a:cubicBezTo>
                <a:cubicBezTo>
                  <a:pt x="17292" y="17974"/>
                  <a:pt x="17291" y="18024"/>
                  <a:pt x="17292" y="18069"/>
                </a:cubicBezTo>
                <a:cubicBezTo>
                  <a:pt x="17292" y="18104"/>
                  <a:pt x="17293" y="18136"/>
                  <a:pt x="17294" y="18169"/>
                </a:cubicBezTo>
                <a:cubicBezTo>
                  <a:pt x="17300" y="18356"/>
                  <a:pt x="17314" y="18525"/>
                  <a:pt x="17336" y="18663"/>
                </a:cubicBezTo>
                <a:cubicBezTo>
                  <a:pt x="17395" y="18927"/>
                  <a:pt x="17459" y="18803"/>
                  <a:pt x="17488" y="18334"/>
                </a:cubicBezTo>
                <a:cubicBezTo>
                  <a:pt x="17515" y="17910"/>
                  <a:pt x="17511" y="17820"/>
                  <a:pt x="17444" y="17531"/>
                </a:cubicBezTo>
                <a:cubicBezTo>
                  <a:pt x="17415" y="17406"/>
                  <a:pt x="17393" y="17334"/>
                  <a:pt x="17376" y="17312"/>
                </a:cubicBezTo>
                <a:close/>
                <a:moveTo>
                  <a:pt x="20769" y="17321"/>
                </a:moveTo>
                <a:cubicBezTo>
                  <a:pt x="20762" y="17327"/>
                  <a:pt x="20755" y="17342"/>
                  <a:pt x="20746" y="17370"/>
                </a:cubicBezTo>
                <a:cubicBezTo>
                  <a:pt x="20739" y="17420"/>
                  <a:pt x="20733" y="17449"/>
                  <a:pt x="20722" y="17586"/>
                </a:cubicBezTo>
                <a:cubicBezTo>
                  <a:pt x="20712" y="17701"/>
                  <a:pt x="20710" y="17788"/>
                  <a:pt x="20707" y="17882"/>
                </a:cubicBezTo>
                <a:cubicBezTo>
                  <a:pt x="20709" y="18036"/>
                  <a:pt x="20720" y="18298"/>
                  <a:pt x="20733" y="18595"/>
                </a:cubicBezTo>
                <a:cubicBezTo>
                  <a:pt x="20749" y="18828"/>
                  <a:pt x="20754" y="19006"/>
                  <a:pt x="20745" y="19143"/>
                </a:cubicBezTo>
                <a:cubicBezTo>
                  <a:pt x="20743" y="19194"/>
                  <a:pt x="20735" y="19246"/>
                  <a:pt x="20729" y="19288"/>
                </a:cubicBezTo>
                <a:cubicBezTo>
                  <a:pt x="20716" y="19369"/>
                  <a:pt x="20698" y="19444"/>
                  <a:pt x="20672" y="19521"/>
                </a:cubicBezTo>
                <a:cubicBezTo>
                  <a:pt x="20670" y="19524"/>
                  <a:pt x="20670" y="19527"/>
                  <a:pt x="20669" y="19530"/>
                </a:cubicBezTo>
                <a:cubicBezTo>
                  <a:pt x="20555" y="19857"/>
                  <a:pt x="20448" y="19826"/>
                  <a:pt x="20373" y="19485"/>
                </a:cubicBezTo>
                <a:cubicBezTo>
                  <a:pt x="20369" y="19471"/>
                  <a:pt x="20364" y="19465"/>
                  <a:pt x="20360" y="19450"/>
                </a:cubicBezTo>
                <a:cubicBezTo>
                  <a:pt x="20358" y="19440"/>
                  <a:pt x="20358" y="19424"/>
                  <a:pt x="20356" y="19414"/>
                </a:cubicBezTo>
                <a:cubicBezTo>
                  <a:pt x="20355" y="19405"/>
                  <a:pt x="20352" y="19404"/>
                  <a:pt x="20350" y="19395"/>
                </a:cubicBezTo>
                <a:cubicBezTo>
                  <a:pt x="20287" y="19023"/>
                  <a:pt x="20287" y="19006"/>
                  <a:pt x="20336" y="18437"/>
                </a:cubicBezTo>
                <a:cubicBezTo>
                  <a:pt x="20370" y="18038"/>
                  <a:pt x="20376" y="17787"/>
                  <a:pt x="20358" y="17728"/>
                </a:cubicBezTo>
                <a:cubicBezTo>
                  <a:pt x="20354" y="17724"/>
                  <a:pt x="20352" y="17705"/>
                  <a:pt x="20345" y="17718"/>
                </a:cubicBezTo>
                <a:cubicBezTo>
                  <a:pt x="20328" y="17750"/>
                  <a:pt x="20311" y="17826"/>
                  <a:pt x="20294" y="17937"/>
                </a:cubicBezTo>
                <a:cubicBezTo>
                  <a:pt x="20285" y="17998"/>
                  <a:pt x="20278" y="18090"/>
                  <a:pt x="20270" y="18169"/>
                </a:cubicBezTo>
                <a:cubicBezTo>
                  <a:pt x="20248" y="18415"/>
                  <a:pt x="20227" y="18718"/>
                  <a:pt x="20214" y="19018"/>
                </a:cubicBezTo>
                <a:cubicBezTo>
                  <a:pt x="20214" y="19023"/>
                  <a:pt x="20213" y="19029"/>
                  <a:pt x="20213" y="19034"/>
                </a:cubicBezTo>
                <a:cubicBezTo>
                  <a:pt x="20208" y="19181"/>
                  <a:pt x="20204" y="19329"/>
                  <a:pt x="20203" y="19475"/>
                </a:cubicBezTo>
                <a:cubicBezTo>
                  <a:pt x="20203" y="19532"/>
                  <a:pt x="20205" y="19567"/>
                  <a:pt x="20205" y="19617"/>
                </a:cubicBezTo>
                <a:cubicBezTo>
                  <a:pt x="20209" y="19894"/>
                  <a:pt x="20230" y="20209"/>
                  <a:pt x="20260" y="20391"/>
                </a:cubicBezTo>
                <a:cubicBezTo>
                  <a:pt x="20310" y="20684"/>
                  <a:pt x="20352" y="20743"/>
                  <a:pt x="20510" y="20743"/>
                </a:cubicBezTo>
                <a:cubicBezTo>
                  <a:pt x="20586" y="20743"/>
                  <a:pt x="20628" y="20721"/>
                  <a:pt x="20663" y="20675"/>
                </a:cubicBezTo>
                <a:cubicBezTo>
                  <a:pt x="20691" y="20625"/>
                  <a:pt x="20715" y="20563"/>
                  <a:pt x="20736" y="20491"/>
                </a:cubicBezTo>
                <a:cubicBezTo>
                  <a:pt x="20747" y="20441"/>
                  <a:pt x="20759" y="20387"/>
                  <a:pt x="20771" y="20314"/>
                </a:cubicBezTo>
                <a:cubicBezTo>
                  <a:pt x="20793" y="20181"/>
                  <a:pt x="20807" y="20061"/>
                  <a:pt x="20818" y="19927"/>
                </a:cubicBezTo>
                <a:cubicBezTo>
                  <a:pt x="20827" y="19715"/>
                  <a:pt x="20832" y="19431"/>
                  <a:pt x="20836" y="18905"/>
                </a:cubicBezTo>
                <a:cubicBezTo>
                  <a:pt x="20837" y="18703"/>
                  <a:pt x="20835" y="18556"/>
                  <a:pt x="20835" y="18392"/>
                </a:cubicBezTo>
                <a:cubicBezTo>
                  <a:pt x="20829" y="17963"/>
                  <a:pt x="20818" y="17608"/>
                  <a:pt x="20798" y="17466"/>
                </a:cubicBezTo>
                <a:cubicBezTo>
                  <a:pt x="20784" y="17361"/>
                  <a:pt x="20777" y="17344"/>
                  <a:pt x="20769" y="17321"/>
                </a:cubicBezTo>
                <a:close/>
                <a:moveTo>
                  <a:pt x="110" y="19195"/>
                </a:moveTo>
                <a:cubicBezTo>
                  <a:pt x="102" y="19185"/>
                  <a:pt x="92" y="19202"/>
                  <a:pt x="82" y="19205"/>
                </a:cubicBezTo>
                <a:cubicBezTo>
                  <a:pt x="73" y="19215"/>
                  <a:pt x="64" y="19211"/>
                  <a:pt x="56" y="19240"/>
                </a:cubicBezTo>
                <a:cubicBezTo>
                  <a:pt x="15" y="19381"/>
                  <a:pt x="-4" y="19704"/>
                  <a:pt x="0" y="19962"/>
                </a:cubicBezTo>
                <a:cubicBezTo>
                  <a:pt x="2" y="20023"/>
                  <a:pt x="4" y="20066"/>
                  <a:pt x="6" y="20114"/>
                </a:cubicBezTo>
                <a:cubicBezTo>
                  <a:pt x="11" y="20180"/>
                  <a:pt x="16" y="20243"/>
                  <a:pt x="27" y="20278"/>
                </a:cubicBezTo>
                <a:cubicBezTo>
                  <a:pt x="44" y="20340"/>
                  <a:pt x="63" y="20369"/>
                  <a:pt x="80" y="20385"/>
                </a:cubicBezTo>
                <a:cubicBezTo>
                  <a:pt x="89" y="20385"/>
                  <a:pt x="97" y="20390"/>
                  <a:pt x="105" y="20385"/>
                </a:cubicBezTo>
                <a:cubicBezTo>
                  <a:pt x="107" y="20384"/>
                  <a:pt x="109" y="20383"/>
                  <a:pt x="110" y="20382"/>
                </a:cubicBezTo>
                <a:cubicBezTo>
                  <a:pt x="132" y="20366"/>
                  <a:pt x="145" y="20328"/>
                  <a:pt x="157" y="20278"/>
                </a:cubicBezTo>
                <a:cubicBezTo>
                  <a:pt x="162" y="20259"/>
                  <a:pt x="167" y="20244"/>
                  <a:pt x="170" y="20220"/>
                </a:cubicBezTo>
                <a:cubicBezTo>
                  <a:pt x="181" y="20149"/>
                  <a:pt x="188" y="20060"/>
                  <a:pt x="191" y="19924"/>
                </a:cubicBezTo>
                <a:cubicBezTo>
                  <a:pt x="199" y="19545"/>
                  <a:pt x="163" y="19257"/>
                  <a:pt x="110" y="1919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0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0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0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9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9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9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9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9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9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211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1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8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1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9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88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9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9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8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9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92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29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796520" y="11861832"/>
            <a:ext cx="2200548" cy="715409"/>
            <a:chOff x="0" y="0"/>
            <a:chExt cx="2200547" cy="715407"/>
          </a:xfrm>
        </p:grpSpPr>
        <p:grpSp>
          <p:nvGrpSpPr>
            <p:cNvPr id="2298" name="Google Shape;2502;p79"/>
            <p:cNvGrpSpPr/>
            <p:nvPr/>
          </p:nvGrpSpPr>
          <p:grpSpPr>
            <a:xfrm rot="10800000">
              <a:off x="-1" y="41367"/>
              <a:ext cx="730544" cy="633277"/>
              <a:chOff x="240" y="240"/>
              <a:chExt cx="730542" cy="633276"/>
            </a:xfrm>
          </p:grpSpPr>
          <p:sp>
            <p:nvSpPr>
              <p:cNvPr id="2296" name="Google Shape;2503;p79"/>
              <p:cNvSpPr/>
              <p:nvPr/>
            </p:nvSpPr>
            <p:spPr>
              <a:xfrm>
                <a:off x="211992" y="240"/>
                <a:ext cx="518792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7" name="Google Shape;2504;p79"/>
              <p:cNvSpPr/>
              <p:nvPr/>
            </p:nvSpPr>
            <p:spPr>
              <a:xfrm>
                <a:off x="240" y="240"/>
                <a:ext cx="327975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99" name="الحل"/>
            <p:cNvSpPr txBox="1"/>
            <p:nvPr/>
          </p:nvSpPr>
          <p:spPr>
            <a:xfrm>
              <a:off x="906053" y="0"/>
              <a:ext cx="1294495" cy="715408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301" name="IMG_2536.png" descr="IMG_2536.png"/>
          <p:cNvPicPr>
            <a:picLocks noChangeAspect="1"/>
          </p:cNvPicPr>
          <p:nvPr/>
        </p:nvPicPr>
        <p:blipFill>
          <a:blip r:embed="rId10">
            <a:extLst/>
          </a:blip>
          <a:srcRect l="13316" t="70147" r="5305" b="10663"/>
          <a:stretch>
            <a:fillRect/>
          </a:stretch>
        </p:blipFill>
        <p:spPr>
          <a:xfrm>
            <a:off x="3964586" y="2525821"/>
            <a:ext cx="18219442" cy="1644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1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1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0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0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0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0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0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1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1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2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5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323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2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2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0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0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0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0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0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04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40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08" name="IMG_2536.png" descr="IMG_2536.png"/>
          <p:cNvPicPr>
            <a:picLocks noChangeAspect="1"/>
          </p:cNvPicPr>
          <p:nvPr/>
        </p:nvPicPr>
        <p:blipFill>
          <a:blip r:embed="rId10">
            <a:extLst/>
          </a:blip>
          <a:srcRect l="13316" t="70147" r="5305" b="10663"/>
          <a:stretch>
            <a:fillRect/>
          </a:stretch>
        </p:blipFill>
        <p:spPr>
          <a:xfrm>
            <a:off x="3964586" y="2525821"/>
            <a:ext cx="18219442" cy="164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9" name="IMG_2543.png" descr="IMG_2543.png"/>
          <p:cNvPicPr>
            <a:picLocks noChangeAspect="1"/>
          </p:cNvPicPr>
          <p:nvPr/>
        </p:nvPicPr>
        <p:blipFill>
          <a:blip r:embed="rId11">
            <a:extLst/>
          </a:blip>
          <a:srcRect l="17676" t="9737" r="30779" b="55464"/>
          <a:stretch>
            <a:fillRect/>
          </a:stretch>
        </p:blipFill>
        <p:spPr>
          <a:xfrm>
            <a:off x="5042951" y="4686273"/>
            <a:ext cx="14759359" cy="55173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2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2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1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1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1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1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1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1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1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1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3" name="تجميع"/>
          <p:cNvGrpSpPr/>
          <p:nvPr/>
        </p:nvGrpSpPr>
        <p:grpSpPr>
          <a:xfrm>
            <a:off x="2040213" y="6972299"/>
            <a:ext cx="3732309" cy="4150609"/>
            <a:chOff x="0" y="0"/>
            <a:chExt cx="3732308" cy="4150607"/>
          </a:xfrm>
        </p:grpSpPr>
        <p:sp>
          <p:nvSpPr>
            <p:cNvPr id="2431" name="مستطيل مستدير الزوايا"/>
            <p:cNvSpPr/>
            <p:nvPr/>
          </p:nvSpPr>
          <p:spPr>
            <a:xfrm>
              <a:off x="0" y="665079"/>
              <a:ext cx="2696736" cy="348552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3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91784" y="0"/>
              <a:ext cx="2240525" cy="224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07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434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1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08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1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1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0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1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12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pSp>
        <p:nvGrpSpPr>
          <p:cNvPr id="251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51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1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1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52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21" name="IMG_2503.png" descr="IMG_2503.png"/>
          <p:cNvPicPr>
            <a:picLocks noChangeAspect="1"/>
          </p:cNvPicPr>
          <p:nvPr/>
        </p:nvPicPr>
        <p:blipFill>
          <a:blip r:embed="rId10">
            <a:extLst/>
          </a:blip>
          <a:srcRect l="44322" t="0" r="1429" b="73775"/>
          <a:stretch>
            <a:fillRect/>
          </a:stretch>
        </p:blipFill>
        <p:spPr>
          <a:xfrm>
            <a:off x="12078160" y="1367359"/>
            <a:ext cx="8112917" cy="1331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2" name="IMG_2537.png" descr="IMG_2537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82200"/>
          <a:stretch>
            <a:fillRect/>
          </a:stretch>
        </p:blipFill>
        <p:spPr>
          <a:xfrm>
            <a:off x="4802705" y="3464952"/>
            <a:ext cx="17207337" cy="1517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4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3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2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2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2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2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2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3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2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3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3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3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4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6" name="تجميع"/>
          <p:cNvGrpSpPr/>
          <p:nvPr/>
        </p:nvGrpSpPr>
        <p:grpSpPr>
          <a:xfrm>
            <a:off x="2040213" y="6972299"/>
            <a:ext cx="3732309" cy="4150609"/>
            <a:chOff x="0" y="0"/>
            <a:chExt cx="3732308" cy="4150607"/>
          </a:xfrm>
        </p:grpSpPr>
        <p:sp>
          <p:nvSpPr>
            <p:cNvPr id="2544" name="مستطيل مستدير الزوايا"/>
            <p:cNvSpPr/>
            <p:nvPr/>
          </p:nvSpPr>
          <p:spPr>
            <a:xfrm>
              <a:off x="0" y="665079"/>
              <a:ext cx="2696736" cy="348552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4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91784" y="0"/>
              <a:ext cx="2240525" cy="224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20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547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2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621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2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62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62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25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aphicFrame>
        <p:nvGraphicFramePr>
          <p:cNvPr id="262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29" name="IMG_2503.png" descr="IMG_2503.png"/>
          <p:cNvPicPr>
            <a:picLocks noChangeAspect="1"/>
          </p:cNvPicPr>
          <p:nvPr/>
        </p:nvPicPr>
        <p:blipFill>
          <a:blip r:embed="rId10">
            <a:extLst/>
          </a:blip>
          <a:srcRect l="44322" t="0" r="1429" b="73775"/>
          <a:stretch>
            <a:fillRect/>
          </a:stretch>
        </p:blipFill>
        <p:spPr>
          <a:xfrm>
            <a:off x="12078160" y="1367359"/>
            <a:ext cx="8112917" cy="1331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0" name="IMG_2537.png" descr="IMG_2537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82200"/>
          <a:stretch>
            <a:fillRect/>
          </a:stretch>
        </p:blipFill>
        <p:spPr>
          <a:xfrm>
            <a:off x="4802705" y="3464952"/>
            <a:ext cx="17207337" cy="1517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1" name="IMG_2544.png" descr="IMG_2544.png"/>
          <p:cNvPicPr>
            <a:picLocks noChangeAspect="1"/>
          </p:cNvPicPr>
          <p:nvPr/>
        </p:nvPicPr>
        <p:blipFill>
          <a:blip r:embed="rId12">
            <a:extLst/>
          </a:blip>
          <a:srcRect l="0" t="0" r="0" b="38720"/>
          <a:stretch>
            <a:fillRect/>
          </a:stretch>
        </p:blipFill>
        <p:spPr>
          <a:xfrm>
            <a:off x="5919251" y="5042853"/>
            <a:ext cx="17348384" cy="49518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4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4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3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3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3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3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3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3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3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4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6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4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5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5" name="تجميع"/>
          <p:cNvGrpSpPr/>
          <p:nvPr/>
        </p:nvGrpSpPr>
        <p:grpSpPr>
          <a:xfrm>
            <a:off x="2040213" y="6972299"/>
            <a:ext cx="3302185" cy="3672278"/>
            <a:chOff x="0" y="0"/>
            <a:chExt cx="3302184" cy="3672277"/>
          </a:xfrm>
        </p:grpSpPr>
        <p:sp>
          <p:nvSpPr>
            <p:cNvPr id="2653" name="مستطيل مستدير الزوايا"/>
            <p:cNvSpPr/>
            <p:nvPr/>
          </p:nvSpPr>
          <p:spPr>
            <a:xfrm>
              <a:off x="0" y="588433"/>
              <a:ext cx="2385955" cy="308384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19866" y="0"/>
              <a:ext cx="1982319" cy="1982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29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656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3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73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3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73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73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73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734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pSp>
        <p:nvGrpSpPr>
          <p:cNvPr id="27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3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3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3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4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74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43" name="IMG_2503.png" descr="IMG_2503.png"/>
          <p:cNvPicPr>
            <a:picLocks noChangeAspect="1"/>
          </p:cNvPicPr>
          <p:nvPr/>
        </p:nvPicPr>
        <p:blipFill>
          <a:blip r:embed="rId10">
            <a:extLst/>
          </a:blip>
          <a:srcRect l="44322" t="0" r="1429" b="73775"/>
          <a:stretch>
            <a:fillRect/>
          </a:stretch>
        </p:blipFill>
        <p:spPr>
          <a:xfrm>
            <a:off x="12078160" y="1367359"/>
            <a:ext cx="8112917" cy="1331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4" name="IMG_2537.png" descr="IMG_2537.png"/>
          <p:cNvPicPr>
            <a:picLocks noChangeAspect="1"/>
          </p:cNvPicPr>
          <p:nvPr/>
        </p:nvPicPr>
        <p:blipFill>
          <a:blip r:embed="rId11">
            <a:extLst/>
          </a:blip>
          <a:srcRect l="0" t="16355" r="0" b="0"/>
          <a:stretch>
            <a:fillRect/>
          </a:stretch>
        </p:blipFill>
        <p:spPr>
          <a:xfrm>
            <a:off x="4802705" y="2975827"/>
            <a:ext cx="17207337" cy="7131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6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6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4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4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4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4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5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5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5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5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5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6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6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8" name="تجميع"/>
          <p:cNvGrpSpPr/>
          <p:nvPr/>
        </p:nvGrpSpPr>
        <p:grpSpPr>
          <a:xfrm>
            <a:off x="2040213" y="6972299"/>
            <a:ext cx="3302185" cy="3672278"/>
            <a:chOff x="0" y="0"/>
            <a:chExt cx="3302184" cy="3672277"/>
          </a:xfrm>
        </p:grpSpPr>
        <p:sp>
          <p:nvSpPr>
            <p:cNvPr id="2766" name="مستطيل مستدير الزوايا"/>
            <p:cNvSpPr/>
            <p:nvPr/>
          </p:nvSpPr>
          <p:spPr>
            <a:xfrm>
              <a:off x="0" y="588433"/>
              <a:ext cx="2385955" cy="308384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6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19866" y="0"/>
              <a:ext cx="1982319" cy="1982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2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769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3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4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84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4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84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84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47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aphicFrame>
        <p:nvGraphicFramePr>
          <p:cNvPr id="285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51" name="IMG_2503.png" descr="IMG_2503.png"/>
          <p:cNvPicPr>
            <a:picLocks noChangeAspect="1"/>
          </p:cNvPicPr>
          <p:nvPr/>
        </p:nvPicPr>
        <p:blipFill>
          <a:blip r:embed="rId10">
            <a:extLst/>
          </a:blip>
          <a:srcRect l="44322" t="0" r="1429" b="73775"/>
          <a:stretch>
            <a:fillRect/>
          </a:stretch>
        </p:blipFill>
        <p:spPr>
          <a:xfrm>
            <a:off x="12078160" y="1367359"/>
            <a:ext cx="8112917" cy="1331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2" name="IMG_2537.png" descr="IMG_2537.png"/>
          <p:cNvPicPr>
            <a:picLocks noChangeAspect="1"/>
          </p:cNvPicPr>
          <p:nvPr/>
        </p:nvPicPr>
        <p:blipFill>
          <a:blip r:embed="rId11">
            <a:extLst/>
          </a:blip>
          <a:srcRect l="0" t="16355" r="0" b="0"/>
          <a:stretch>
            <a:fillRect/>
          </a:stretch>
        </p:blipFill>
        <p:spPr>
          <a:xfrm>
            <a:off x="4802705" y="2975827"/>
            <a:ext cx="17207337" cy="7131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3" name="IMG_2547.png" descr="IMG_2547.png"/>
          <p:cNvPicPr>
            <a:picLocks noChangeAspect="1"/>
          </p:cNvPicPr>
          <p:nvPr/>
        </p:nvPicPr>
        <p:blipFill>
          <a:blip r:embed="rId12">
            <a:extLst/>
          </a:blip>
          <a:srcRect l="14827" t="9061" r="14827" b="30205"/>
          <a:stretch>
            <a:fillRect/>
          </a:stretch>
        </p:blipFill>
        <p:spPr>
          <a:xfrm>
            <a:off x="8219705" y="7830600"/>
            <a:ext cx="8987595" cy="4554330"/>
          </a:xfrm>
          <a:prstGeom prst="rect">
            <a:avLst/>
          </a:prstGeom>
          <a:ln w="12700">
            <a:miter lim="400000"/>
          </a:ln>
        </p:spPr>
      </p:pic>
      <p:sp>
        <p:nvSpPr>
          <p:cNvPr id="2854" name="الرسم"/>
          <p:cNvSpPr/>
          <p:nvPr/>
        </p:nvSpPr>
        <p:spPr>
          <a:xfrm>
            <a:off x="14714649" y="7369346"/>
            <a:ext cx="1671026" cy="603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3" fill="norm" stroke="1" extrusionOk="0">
                <a:moveTo>
                  <a:pt x="0" y="9441"/>
                </a:moveTo>
                <a:cubicBezTo>
                  <a:pt x="104" y="8726"/>
                  <a:pt x="207" y="8011"/>
                  <a:pt x="285" y="8082"/>
                </a:cubicBezTo>
                <a:cubicBezTo>
                  <a:pt x="363" y="8154"/>
                  <a:pt x="414" y="9012"/>
                  <a:pt x="544" y="10085"/>
                </a:cubicBezTo>
                <a:cubicBezTo>
                  <a:pt x="673" y="11158"/>
                  <a:pt x="881" y="12445"/>
                  <a:pt x="984" y="14162"/>
                </a:cubicBezTo>
                <a:cubicBezTo>
                  <a:pt x="1088" y="15878"/>
                  <a:pt x="1088" y="18024"/>
                  <a:pt x="1062" y="19454"/>
                </a:cubicBezTo>
                <a:cubicBezTo>
                  <a:pt x="1036" y="20885"/>
                  <a:pt x="984" y="21600"/>
                  <a:pt x="1114" y="21528"/>
                </a:cubicBezTo>
                <a:cubicBezTo>
                  <a:pt x="1243" y="21457"/>
                  <a:pt x="1554" y="20599"/>
                  <a:pt x="2279" y="19526"/>
                </a:cubicBezTo>
                <a:cubicBezTo>
                  <a:pt x="3004" y="18453"/>
                  <a:pt x="4144" y="17166"/>
                  <a:pt x="5439" y="15306"/>
                </a:cubicBezTo>
                <a:cubicBezTo>
                  <a:pt x="6734" y="13446"/>
                  <a:pt x="8184" y="11015"/>
                  <a:pt x="9505" y="9513"/>
                </a:cubicBezTo>
                <a:cubicBezTo>
                  <a:pt x="10826" y="8011"/>
                  <a:pt x="12017" y="7438"/>
                  <a:pt x="13053" y="6652"/>
                </a:cubicBezTo>
                <a:cubicBezTo>
                  <a:pt x="14089" y="5865"/>
                  <a:pt x="14970" y="4864"/>
                  <a:pt x="15876" y="3934"/>
                </a:cubicBezTo>
                <a:cubicBezTo>
                  <a:pt x="16783" y="3004"/>
                  <a:pt x="17715" y="2146"/>
                  <a:pt x="18673" y="1502"/>
                </a:cubicBezTo>
                <a:cubicBezTo>
                  <a:pt x="19632" y="858"/>
                  <a:pt x="20616" y="429"/>
                  <a:pt x="21600" y="0"/>
                </a:cubicBezTo>
              </a:path>
            </a:pathLst>
          </a:custGeom>
          <a:ln w="88900" cap="rnd">
            <a:solidFill>
              <a:srgbClr val="F93343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grpSp>
        <p:nvGrpSpPr>
          <p:cNvPr id="287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7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7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5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5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5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5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6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6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6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6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6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9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7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7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"/>
                                        <p:tgtEl>
                                          <p:spTgt spid="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3" grpId="2"/>
      <p:bldP build="whole" bldLvl="1" animBg="1" rev="0" advAuto="0" spid="285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931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929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927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876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7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8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9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0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1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888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882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83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84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887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885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886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889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0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1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2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3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4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5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6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7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8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9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0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1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2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3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4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5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6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7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8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9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0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1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2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3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4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5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6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7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8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9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20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21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22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23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24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25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26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928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930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93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34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93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36" name="IMG_2538.png" descr="IMG_2538.png"/>
          <p:cNvPicPr>
            <a:picLocks noChangeAspect="1"/>
          </p:cNvPicPr>
          <p:nvPr/>
        </p:nvPicPr>
        <p:blipFill>
          <a:blip r:embed="rId10">
            <a:extLst/>
          </a:blip>
          <a:srcRect l="0" t="996" r="0" b="996"/>
          <a:stretch>
            <a:fillRect/>
          </a:stretch>
        </p:blipFill>
        <p:spPr>
          <a:xfrm>
            <a:off x="6884410" y="1338117"/>
            <a:ext cx="8241365" cy="11563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0" name="Google Shape;2365;p79"/>
          <p:cNvGrpSpPr/>
          <p:nvPr/>
        </p:nvGrpSpPr>
        <p:grpSpPr>
          <a:xfrm>
            <a:off x="8989182" y="3913246"/>
            <a:ext cx="9476709" cy="5280444"/>
            <a:chOff x="1162" y="0"/>
            <a:chExt cx="9476708" cy="5280443"/>
          </a:xfrm>
        </p:grpSpPr>
        <p:sp>
          <p:nvSpPr>
            <p:cNvPr id="2938" name="Google Shape;2366;p79"/>
            <p:cNvSpPr/>
            <p:nvPr/>
          </p:nvSpPr>
          <p:spPr>
            <a:xfrm>
              <a:off x="1162" y="0"/>
              <a:ext cx="9476710" cy="528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2367;p79"/>
            <p:cNvSpPr/>
            <p:nvPr/>
          </p:nvSpPr>
          <p:spPr>
            <a:xfrm>
              <a:off x="1163" y="0"/>
              <a:ext cx="1557102" cy="426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41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942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943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944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945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946" name="٨، ٩ ، ١٠ ،١١ ،١٢"/>
          <p:cNvSpPr txBox="1"/>
          <p:nvPr/>
        </p:nvSpPr>
        <p:spPr>
          <a:xfrm>
            <a:off x="11544543" y="4982602"/>
            <a:ext cx="5332772" cy="1183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٨، ٩ ، ١٠ ،١١ ،١٢</a:t>
            </a:r>
          </a:p>
        </p:txBody>
      </p:sp>
      <p:sp>
        <p:nvSpPr>
          <p:cNvPr id="2947" name="٣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grpSp>
        <p:nvGrpSpPr>
          <p:cNvPr id="2994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948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9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1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2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3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4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5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6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7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8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9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0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1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2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3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5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6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7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8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9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0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1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2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3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4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5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6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7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8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9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0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1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2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3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4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5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6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7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8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9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0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993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991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92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995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9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999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997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8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00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5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6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7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8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2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9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8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6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7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1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9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0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4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2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3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7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5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6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0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8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1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5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1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5149621" y="1899443"/>
            <a:ext cx="6181180" cy="23596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2528.png" descr="IMG_2528.png"/>
          <p:cNvPicPr>
            <a:picLocks noChangeAspect="1"/>
          </p:cNvPicPr>
          <p:nvPr/>
        </p:nvPicPr>
        <p:blipFill>
          <a:blip r:embed="rId28">
            <a:extLst/>
          </a:blip>
          <a:srcRect l="0" t="19194" r="0" b="50000"/>
          <a:stretch>
            <a:fillRect/>
          </a:stretch>
        </p:blipFill>
        <p:spPr>
          <a:xfrm>
            <a:off x="5409029" y="3355919"/>
            <a:ext cx="9340606" cy="3586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2528.png" descr="IMG_2528.png"/>
          <p:cNvPicPr>
            <a:picLocks noChangeAspect="1"/>
          </p:cNvPicPr>
          <p:nvPr/>
        </p:nvPicPr>
        <p:blipFill>
          <a:blip r:embed="rId28">
            <a:extLst/>
          </a:blip>
          <a:srcRect l="42987" t="49136" r="0" b="30486"/>
          <a:stretch>
            <a:fillRect/>
          </a:stretch>
        </p:blipFill>
        <p:spPr>
          <a:xfrm>
            <a:off x="16146877" y="6568510"/>
            <a:ext cx="5325335" cy="2372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IMG_2528.png" descr="IMG_2528.png"/>
          <p:cNvPicPr>
            <a:picLocks noChangeAspect="1"/>
          </p:cNvPicPr>
          <p:nvPr/>
        </p:nvPicPr>
        <p:blipFill>
          <a:blip r:embed="rId28">
            <a:extLst/>
          </a:blip>
          <a:srcRect l="58045" t="69194" r="0" b="0"/>
          <a:stretch>
            <a:fillRect/>
          </a:stretch>
        </p:blipFill>
        <p:spPr>
          <a:xfrm>
            <a:off x="8642886" y="8396642"/>
            <a:ext cx="3918787" cy="3586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1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9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7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8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40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6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3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8" name="IMG_2364.png" descr="IMG_2364.png"/>
          <p:cNvPicPr>
            <a:picLocks noChangeAspect="1"/>
          </p:cNvPicPr>
          <p:nvPr/>
        </p:nvPicPr>
        <p:blipFill>
          <a:blip r:embed="rId9">
            <a:extLst/>
          </a:blip>
          <a:srcRect l="55760" t="0" r="0" b="91855"/>
          <a:stretch>
            <a:fillRect/>
          </a:stretch>
        </p:blipFill>
        <p:spPr>
          <a:xfrm>
            <a:off x="15876089" y="1372375"/>
            <a:ext cx="6508837" cy="1306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IMG_2527.png" descr="IMG_2527.png"/>
          <p:cNvPicPr>
            <a:picLocks noChangeAspect="1"/>
          </p:cNvPicPr>
          <p:nvPr/>
        </p:nvPicPr>
        <p:blipFill>
          <a:blip r:embed="rId10">
            <a:extLst/>
          </a:blip>
          <a:srcRect l="2798" t="6573" r="0" b="55305"/>
          <a:stretch>
            <a:fillRect/>
          </a:stretch>
        </p:blipFill>
        <p:spPr>
          <a:xfrm>
            <a:off x="2978492" y="2679285"/>
            <a:ext cx="18989269" cy="88812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526" name="الرسم"/>
          <p:cNvGrpSpPr/>
          <p:nvPr/>
        </p:nvGrpSpPr>
        <p:grpSpPr>
          <a:xfrm>
            <a:off x="4869634" y="11780356"/>
            <a:ext cx="2423408" cy="551077"/>
            <a:chOff x="-57150" y="-57149"/>
            <a:chExt cx="2423407" cy="551076"/>
          </a:xfrm>
        </p:grpSpPr>
        <p:pic>
          <p:nvPicPr>
            <p:cNvPr id="1522" name="خط شكل" descr="خط شك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57150" y="-57150"/>
              <a:ext cx="2340470" cy="551077"/>
            </a:xfrm>
            <a:prstGeom prst="rect">
              <a:avLst/>
            </a:prstGeom>
            <a:effectLst/>
          </p:spPr>
        </p:pic>
        <p:pic>
          <p:nvPicPr>
            <p:cNvPr id="1524" name="خط شكل" descr="خط شكل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904540" y="-41705"/>
              <a:ext cx="461718" cy="451426"/>
            </a:xfrm>
            <a:prstGeom prst="rect">
              <a:avLst/>
            </a:prstGeom>
            <a:effectLst/>
          </p:spPr>
        </p:pic>
      </p:grpSp>
      <p:pic>
        <p:nvPicPr>
          <p:cNvPr id="1527" name="IMG_2527.png" descr="IMG_2527.png"/>
          <p:cNvPicPr>
            <a:picLocks noChangeAspect="1"/>
          </p:cNvPicPr>
          <p:nvPr/>
        </p:nvPicPr>
        <p:blipFill>
          <a:blip r:embed="rId11">
            <a:extLst/>
          </a:blip>
          <a:srcRect l="0" t="45839" r="0" b="1482"/>
          <a:stretch>
            <a:fillRect/>
          </a:stretch>
        </p:blipFill>
        <p:spPr>
          <a:xfrm>
            <a:off x="2887829" y="1724421"/>
            <a:ext cx="16707456" cy="104958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تجميع"/>
          <p:cNvGrpSpPr/>
          <p:nvPr/>
        </p:nvGrpSpPr>
        <p:grpSpPr>
          <a:xfrm>
            <a:off x="2649326" y="240321"/>
            <a:ext cx="4302627" cy="1476451"/>
            <a:chOff x="0" y="0"/>
            <a:chExt cx="4302625" cy="1476450"/>
          </a:xfrm>
        </p:grpSpPr>
        <p:pic>
          <p:nvPicPr>
            <p:cNvPr id="15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1792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4" name="تجميع"/>
            <p:cNvGrpSpPr/>
            <p:nvPr/>
          </p:nvGrpSpPr>
          <p:grpSpPr>
            <a:xfrm>
              <a:off x="59713" y="0"/>
              <a:ext cx="4242809" cy="1327922"/>
              <a:chOff x="0" y="0"/>
              <a:chExt cx="4242808" cy="1327921"/>
            </a:xfrm>
          </p:grpSpPr>
          <p:grpSp>
            <p:nvGrpSpPr>
              <p:cNvPr id="15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3" name="مفهوم أساسي"/>
              <p:cNvSpPr/>
              <p:nvPr/>
            </p:nvSpPr>
            <p:spPr>
              <a:xfrm>
                <a:off x="71993" y="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مفهوم أساسي</a:t>
                </a:r>
                <a:r>
                  <a:t> </a:t>
                </a:r>
              </a:p>
            </p:txBody>
          </p:sp>
        </p:grpSp>
      </p:grpSp>
      <p:grpSp>
        <p:nvGrpSpPr>
          <p:cNvPr id="162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30" name="IMG_2530.png" descr="IMG_253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26402" y="3247608"/>
            <a:ext cx="17334197" cy="77446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4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6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1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9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737" name="الرسم"/>
          <p:cNvGrpSpPr/>
          <p:nvPr/>
        </p:nvGrpSpPr>
        <p:grpSpPr>
          <a:xfrm>
            <a:off x="4869634" y="11780356"/>
            <a:ext cx="2423408" cy="551077"/>
            <a:chOff x="-57150" y="-57149"/>
            <a:chExt cx="2423407" cy="551076"/>
          </a:xfrm>
        </p:grpSpPr>
        <p:pic>
          <p:nvPicPr>
            <p:cNvPr id="1733" name="خط شكل" descr="خط شك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57150" y="-57150"/>
              <a:ext cx="2340470" cy="551077"/>
            </a:xfrm>
            <a:prstGeom prst="rect">
              <a:avLst/>
            </a:prstGeom>
            <a:effectLst/>
          </p:spPr>
        </p:pic>
        <p:pic>
          <p:nvPicPr>
            <p:cNvPr id="1735" name="خط شكل" descr="خط شكل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904540" y="-41705"/>
              <a:ext cx="461718" cy="451426"/>
            </a:xfrm>
            <a:prstGeom prst="rect">
              <a:avLst/>
            </a:prstGeom>
            <a:effectLst/>
          </p:spPr>
        </p:pic>
      </p:grpSp>
      <p:pic>
        <p:nvPicPr>
          <p:cNvPr id="1738" name="IMG_2529.png" descr="IMG_252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257427" y="4031407"/>
            <a:ext cx="4429439" cy="4461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IMG_2531.png" descr="IMG_2531.png"/>
          <p:cNvPicPr>
            <a:picLocks noChangeAspect="1"/>
          </p:cNvPicPr>
          <p:nvPr/>
        </p:nvPicPr>
        <p:blipFill>
          <a:blip r:embed="rId12">
            <a:extLst/>
          </a:blip>
          <a:srcRect l="13780" t="0" r="0" b="94087"/>
          <a:stretch>
            <a:fillRect/>
          </a:stretch>
        </p:blipFill>
        <p:spPr>
          <a:xfrm>
            <a:off x="10795142" y="1369023"/>
            <a:ext cx="9957087" cy="799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0" name="IMG_2531.png" descr="IMG_2531.png"/>
          <p:cNvPicPr>
            <a:picLocks noChangeAspect="1"/>
          </p:cNvPicPr>
          <p:nvPr/>
        </p:nvPicPr>
        <p:blipFill>
          <a:blip r:embed="rId12">
            <a:extLst/>
          </a:blip>
          <a:srcRect l="0" t="7187" r="6005" b="6123"/>
          <a:stretch>
            <a:fillRect/>
          </a:stretch>
        </p:blipFill>
        <p:spPr>
          <a:xfrm>
            <a:off x="6927074" y="2353139"/>
            <a:ext cx="9608625" cy="103736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5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5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4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4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5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تجميع"/>
          <p:cNvGrpSpPr/>
          <p:nvPr/>
        </p:nvGrpSpPr>
        <p:grpSpPr>
          <a:xfrm>
            <a:off x="1842658" y="7531219"/>
            <a:ext cx="3245551" cy="3609297"/>
            <a:chOff x="0" y="0"/>
            <a:chExt cx="3245549" cy="3609295"/>
          </a:xfrm>
        </p:grpSpPr>
        <p:sp>
          <p:nvSpPr>
            <p:cNvPr id="1762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6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6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9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84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4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5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2" name="IMG_2533.png" descr="IMG_2533.png"/>
          <p:cNvPicPr>
            <a:picLocks noChangeAspect="1"/>
          </p:cNvPicPr>
          <p:nvPr/>
        </p:nvPicPr>
        <p:blipFill>
          <a:blip r:embed="rId10">
            <a:extLst/>
          </a:blip>
          <a:srcRect l="0" t="3120" r="0" b="60391"/>
          <a:stretch>
            <a:fillRect/>
          </a:stretch>
        </p:blipFill>
        <p:spPr>
          <a:xfrm>
            <a:off x="2771954" y="1835436"/>
            <a:ext cx="20349558" cy="2389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3" name="IMG_2533.png" descr="IMG_2533.png"/>
          <p:cNvPicPr>
            <a:picLocks noChangeAspect="1"/>
          </p:cNvPicPr>
          <p:nvPr/>
        </p:nvPicPr>
        <p:blipFill>
          <a:blip r:embed="rId10">
            <a:extLst/>
          </a:blip>
          <a:srcRect l="0" t="46073" r="0" b="35610"/>
          <a:stretch>
            <a:fillRect/>
          </a:stretch>
        </p:blipFill>
        <p:spPr>
          <a:xfrm>
            <a:off x="2918424" y="5933039"/>
            <a:ext cx="20349557" cy="119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4" name="IMG_2533.png" descr="IMG_2533.png"/>
          <p:cNvPicPr>
            <a:picLocks noChangeAspect="1"/>
          </p:cNvPicPr>
          <p:nvPr/>
        </p:nvPicPr>
        <p:blipFill>
          <a:blip r:embed="rId10">
            <a:extLst/>
          </a:blip>
          <a:srcRect l="0" t="72506" r="2599" b="9178"/>
          <a:stretch>
            <a:fillRect/>
          </a:stretch>
        </p:blipFill>
        <p:spPr>
          <a:xfrm>
            <a:off x="3182864" y="8840415"/>
            <a:ext cx="19820600" cy="1199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7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7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5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6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6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6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6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7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7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8" name="تجميع"/>
          <p:cNvGrpSpPr/>
          <p:nvPr/>
        </p:nvGrpSpPr>
        <p:grpSpPr>
          <a:xfrm>
            <a:off x="1842658" y="7531219"/>
            <a:ext cx="3245551" cy="3609297"/>
            <a:chOff x="0" y="0"/>
            <a:chExt cx="3245549" cy="3609295"/>
          </a:xfrm>
        </p:grpSpPr>
        <p:sp>
          <p:nvSpPr>
            <p:cNvPr id="1876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87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2" name="Google Shape;1046;p43"/>
          <p:cNvGrpSpPr/>
          <p:nvPr/>
        </p:nvGrpSpPr>
        <p:grpSpPr>
          <a:xfrm>
            <a:off x="21577980" y="10727825"/>
            <a:ext cx="2192936" cy="1913835"/>
            <a:chOff x="0" y="0"/>
            <a:chExt cx="2192934" cy="1913834"/>
          </a:xfrm>
        </p:grpSpPr>
        <p:sp>
          <p:nvSpPr>
            <p:cNvPr id="1879" name="Google Shape;1047;p43"/>
            <p:cNvSpPr/>
            <p:nvPr/>
          </p:nvSpPr>
          <p:spPr>
            <a:xfrm>
              <a:off x="226501" y="0"/>
              <a:ext cx="1965483" cy="1312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48;p43"/>
            <p:cNvSpPr/>
            <p:nvPr/>
          </p:nvSpPr>
          <p:spPr>
            <a:xfrm>
              <a:off x="0" y="1785824"/>
              <a:ext cx="2192935" cy="128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49;p43"/>
            <p:cNvSpPr/>
            <p:nvPr/>
          </p:nvSpPr>
          <p:spPr>
            <a:xfrm>
              <a:off x="627846" y="1712543"/>
              <a:ext cx="351474" cy="13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0;p43"/>
            <p:cNvSpPr/>
            <p:nvPr/>
          </p:nvSpPr>
          <p:spPr>
            <a:xfrm>
              <a:off x="627399" y="1643331"/>
              <a:ext cx="351921" cy="6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1;p43"/>
            <p:cNvSpPr/>
            <p:nvPr/>
          </p:nvSpPr>
          <p:spPr>
            <a:xfrm>
              <a:off x="978857" y="1712543"/>
              <a:ext cx="128473" cy="13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52;p43"/>
            <p:cNvSpPr/>
            <p:nvPr/>
          </p:nvSpPr>
          <p:spPr>
            <a:xfrm>
              <a:off x="978857" y="1712543"/>
              <a:ext cx="128473" cy="13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53;p43"/>
            <p:cNvSpPr/>
            <p:nvPr/>
          </p:nvSpPr>
          <p:spPr>
            <a:xfrm>
              <a:off x="939058" y="1643331"/>
              <a:ext cx="168272" cy="6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54;p43"/>
            <p:cNvSpPr/>
            <p:nvPr/>
          </p:nvSpPr>
          <p:spPr>
            <a:xfrm>
              <a:off x="939058" y="1643331"/>
              <a:ext cx="168272" cy="6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55;p43"/>
            <p:cNvSpPr/>
            <p:nvPr/>
          </p:nvSpPr>
          <p:spPr>
            <a:xfrm>
              <a:off x="730078" y="500283"/>
              <a:ext cx="155146" cy="16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56;p43"/>
            <p:cNvSpPr/>
            <p:nvPr/>
          </p:nvSpPr>
          <p:spPr>
            <a:xfrm>
              <a:off x="730078" y="500283"/>
              <a:ext cx="155146" cy="16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57;p43"/>
            <p:cNvSpPr/>
            <p:nvPr/>
          </p:nvSpPr>
          <p:spPr>
            <a:xfrm>
              <a:off x="814668" y="500283"/>
              <a:ext cx="332909" cy="590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58;p43"/>
            <p:cNvSpPr/>
            <p:nvPr/>
          </p:nvSpPr>
          <p:spPr>
            <a:xfrm>
              <a:off x="817828" y="504352"/>
              <a:ext cx="260550" cy="42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59;p43"/>
            <p:cNvSpPr/>
            <p:nvPr/>
          </p:nvSpPr>
          <p:spPr>
            <a:xfrm>
              <a:off x="585335" y="636891"/>
              <a:ext cx="521995" cy="100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0;p43"/>
            <p:cNvSpPr/>
            <p:nvPr/>
          </p:nvSpPr>
          <p:spPr>
            <a:xfrm>
              <a:off x="608848" y="1489990"/>
              <a:ext cx="136161" cy="12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1;p43"/>
            <p:cNvSpPr/>
            <p:nvPr/>
          </p:nvSpPr>
          <p:spPr>
            <a:xfrm>
              <a:off x="780279" y="862143"/>
              <a:ext cx="174157" cy="164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62;p43"/>
            <p:cNvSpPr/>
            <p:nvPr/>
          </p:nvSpPr>
          <p:spPr>
            <a:xfrm>
              <a:off x="379515" y="574459"/>
              <a:ext cx="628295" cy="41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63;p43"/>
            <p:cNvSpPr/>
            <p:nvPr/>
          </p:nvSpPr>
          <p:spPr>
            <a:xfrm>
              <a:off x="389020" y="918690"/>
              <a:ext cx="105840" cy="4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64;p43"/>
            <p:cNvSpPr/>
            <p:nvPr/>
          </p:nvSpPr>
          <p:spPr>
            <a:xfrm>
              <a:off x="478573" y="843606"/>
              <a:ext cx="78706" cy="27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65;p43"/>
            <p:cNvSpPr/>
            <p:nvPr/>
          </p:nvSpPr>
          <p:spPr>
            <a:xfrm>
              <a:off x="747720" y="1148023"/>
              <a:ext cx="359610" cy="4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66;p43"/>
            <p:cNvSpPr/>
            <p:nvPr/>
          </p:nvSpPr>
          <p:spPr>
            <a:xfrm>
              <a:off x="844514" y="469067"/>
              <a:ext cx="154251" cy="224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67;p43"/>
            <p:cNvSpPr/>
            <p:nvPr/>
          </p:nvSpPr>
          <p:spPr>
            <a:xfrm>
              <a:off x="867581" y="517926"/>
              <a:ext cx="70122" cy="11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68;p43"/>
            <p:cNvSpPr/>
            <p:nvPr/>
          </p:nvSpPr>
          <p:spPr>
            <a:xfrm>
              <a:off x="635088" y="655889"/>
              <a:ext cx="168719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69;p43"/>
            <p:cNvSpPr/>
            <p:nvPr/>
          </p:nvSpPr>
          <p:spPr>
            <a:xfrm>
              <a:off x="1238051" y="1673191"/>
              <a:ext cx="87303" cy="10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0;p43"/>
            <p:cNvSpPr/>
            <p:nvPr/>
          </p:nvSpPr>
          <p:spPr>
            <a:xfrm>
              <a:off x="1260209" y="1673191"/>
              <a:ext cx="65145" cy="6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1;p43"/>
            <p:cNvSpPr/>
            <p:nvPr/>
          </p:nvSpPr>
          <p:spPr>
            <a:xfrm>
              <a:off x="1208764" y="1759422"/>
              <a:ext cx="150390" cy="90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72;p43"/>
            <p:cNvSpPr/>
            <p:nvPr/>
          </p:nvSpPr>
          <p:spPr>
            <a:xfrm>
              <a:off x="1238499" y="794300"/>
              <a:ext cx="243582" cy="93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73;p43"/>
            <p:cNvSpPr/>
            <p:nvPr/>
          </p:nvSpPr>
          <p:spPr>
            <a:xfrm>
              <a:off x="1238499" y="794300"/>
              <a:ext cx="243582" cy="93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74;p43"/>
            <p:cNvSpPr/>
            <p:nvPr/>
          </p:nvSpPr>
          <p:spPr>
            <a:xfrm>
              <a:off x="1272427" y="886579"/>
              <a:ext cx="69313" cy="271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75;p43"/>
            <p:cNvSpPr/>
            <p:nvPr/>
          </p:nvSpPr>
          <p:spPr>
            <a:xfrm>
              <a:off x="1245292" y="1679524"/>
              <a:ext cx="94531" cy="56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76;p43"/>
            <p:cNvSpPr/>
            <p:nvPr/>
          </p:nvSpPr>
          <p:spPr>
            <a:xfrm>
              <a:off x="1282827" y="1780155"/>
              <a:ext cx="27891" cy="1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77;p43"/>
            <p:cNvSpPr/>
            <p:nvPr/>
          </p:nvSpPr>
          <p:spPr>
            <a:xfrm>
              <a:off x="1282943" y="1767504"/>
              <a:ext cx="21148" cy="1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78;p43"/>
            <p:cNvSpPr/>
            <p:nvPr/>
          </p:nvSpPr>
          <p:spPr>
            <a:xfrm>
              <a:off x="1188745" y="1702590"/>
              <a:ext cx="47490" cy="102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79;p43"/>
            <p:cNvSpPr/>
            <p:nvPr/>
          </p:nvSpPr>
          <p:spPr>
            <a:xfrm>
              <a:off x="1170042" y="1799845"/>
              <a:ext cx="148598" cy="50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0;p43"/>
            <p:cNvSpPr/>
            <p:nvPr/>
          </p:nvSpPr>
          <p:spPr>
            <a:xfrm>
              <a:off x="1310423" y="448713"/>
              <a:ext cx="288593" cy="24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1;p43"/>
            <p:cNvSpPr/>
            <p:nvPr/>
          </p:nvSpPr>
          <p:spPr>
            <a:xfrm>
              <a:off x="1290465" y="414460"/>
              <a:ext cx="140280" cy="19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82;p43"/>
            <p:cNvSpPr/>
            <p:nvPr/>
          </p:nvSpPr>
          <p:spPr>
            <a:xfrm>
              <a:off x="1296849" y="491225"/>
              <a:ext cx="92279" cy="119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83;p43"/>
            <p:cNvSpPr/>
            <p:nvPr/>
          </p:nvSpPr>
          <p:spPr>
            <a:xfrm>
              <a:off x="1563731" y="545060"/>
              <a:ext cx="66949" cy="5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84;p43"/>
            <p:cNvSpPr/>
            <p:nvPr/>
          </p:nvSpPr>
          <p:spPr>
            <a:xfrm>
              <a:off x="1583638" y="539636"/>
              <a:ext cx="90462" cy="3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85;p43"/>
            <p:cNvSpPr/>
            <p:nvPr/>
          </p:nvSpPr>
          <p:spPr>
            <a:xfrm>
              <a:off x="1190101" y="1702590"/>
              <a:ext cx="46134" cy="52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86;p43"/>
            <p:cNvSpPr/>
            <p:nvPr/>
          </p:nvSpPr>
          <p:spPr>
            <a:xfrm>
              <a:off x="1092846" y="412439"/>
              <a:ext cx="299903" cy="4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87;p43"/>
            <p:cNvSpPr/>
            <p:nvPr/>
          </p:nvSpPr>
          <p:spPr>
            <a:xfrm>
              <a:off x="1113200" y="501179"/>
              <a:ext cx="34724" cy="10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88;p43"/>
            <p:cNvSpPr/>
            <p:nvPr/>
          </p:nvSpPr>
          <p:spPr>
            <a:xfrm>
              <a:off x="1164771" y="312553"/>
              <a:ext cx="109733" cy="13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89;p43"/>
            <p:cNvSpPr/>
            <p:nvPr/>
          </p:nvSpPr>
          <p:spPr>
            <a:xfrm>
              <a:off x="1229901" y="441472"/>
              <a:ext cx="18552" cy="11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0;p43"/>
            <p:cNvSpPr/>
            <p:nvPr/>
          </p:nvSpPr>
          <p:spPr>
            <a:xfrm>
              <a:off x="1248452" y="437404"/>
              <a:ext cx="14483" cy="9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1;p43"/>
            <p:cNvSpPr/>
            <p:nvPr/>
          </p:nvSpPr>
          <p:spPr>
            <a:xfrm>
              <a:off x="1162058" y="415694"/>
              <a:ext cx="78259" cy="54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92;p43"/>
            <p:cNvSpPr/>
            <p:nvPr/>
          </p:nvSpPr>
          <p:spPr>
            <a:xfrm>
              <a:off x="1249360" y="409361"/>
              <a:ext cx="35036" cy="5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93;p43"/>
            <p:cNvSpPr/>
            <p:nvPr/>
          </p:nvSpPr>
          <p:spPr>
            <a:xfrm>
              <a:off x="1192448" y="330195"/>
              <a:ext cx="40627" cy="4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94;p43"/>
            <p:cNvSpPr/>
            <p:nvPr/>
          </p:nvSpPr>
          <p:spPr>
            <a:xfrm>
              <a:off x="1153074" y="192340"/>
              <a:ext cx="131318" cy="172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95;p43"/>
            <p:cNvSpPr/>
            <p:nvPr/>
          </p:nvSpPr>
          <p:spPr>
            <a:xfrm>
              <a:off x="1122044" y="208816"/>
              <a:ext cx="62140" cy="99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96;p43"/>
            <p:cNvSpPr/>
            <p:nvPr/>
          </p:nvSpPr>
          <p:spPr>
            <a:xfrm>
              <a:off x="1117499" y="178766"/>
              <a:ext cx="153671" cy="4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97;p43"/>
            <p:cNvSpPr/>
            <p:nvPr/>
          </p:nvSpPr>
          <p:spPr>
            <a:xfrm>
              <a:off x="1128056" y="160175"/>
              <a:ext cx="138820" cy="38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98;p43"/>
            <p:cNvSpPr/>
            <p:nvPr/>
          </p:nvSpPr>
          <p:spPr>
            <a:xfrm>
              <a:off x="1133755" y="276862"/>
              <a:ext cx="48739" cy="4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99;p43"/>
            <p:cNvSpPr/>
            <p:nvPr/>
          </p:nvSpPr>
          <p:spPr>
            <a:xfrm>
              <a:off x="1157990" y="805610"/>
              <a:ext cx="151525" cy="939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0;p43"/>
            <p:cNvSpPr/>
            <p:nvPr/>
          </p:nvSpPr>
          <p:spPr>
            <a:xfrm>
              <a:off x="1157990" y="805610"/>
              <a:ext cx="151525" cy="939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1;p43"/>
            <p:cNvSpPr/>
            <p:nvPr/>
          </p:nvSpPr>
          <p:spPr>
            <a:xfrm>
              <a:off x="1166574" y="1716611"/>
              <a:ext cx="103142" cy="3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02;p43"/>
            <p:cNvSpPr/>
            <p:nvPr/>
          </p:nvSpPr>
          <p:spPr>
            <a:xfrm>
              <a:off x="1221978" y="260942"/>
              <a:ext cx="8470" cy="12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03;p43"/>
            <p:cNvSpPr/>
            <p:nvPr/>
          </p:nvSpPr>
          <p:spPr>
            <a:xfrm>
              <a:off x="1261937" y="255383"/>
              <a:ext cx="8316" cy="12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04;p43"/>
            <p:cNvSpPr/>
            <p:nvPr/>
          </p:nvSpPr>
          <p:spPr>
            <a:xfrm>
              <a:off x="1249360" y="265973"/>
              <a:ext cx="21264" cy="33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05;p43"/>
            <p:cNvSpPr/>
            <p:nvPr/>
          </p:nvSpPr>
          <p:spPr>
            <a:xfrm>
              <a:off x="1218717" y="300010"/>
              <a:ext cx="27199" cy="10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06;p43"/>
            <p:cNvSpPr/>
            <p:nvPr/>
          </p:nvSpPr>
          <p:spPr>
            <a:xfrm>
              <a:off x="1205758" y="242446"/>
              <a:ext cx="18272" cy="1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07;p43"/>
            <p:cNvSpPr/>
            <p:nvPr/>
          </p:nvSpPr>
          <p:spPr>
            <a:xfrm>
              <a:off x="1260439" y="233401"/>
              <a:ext cx="19073" cy="1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08;p43"/>
            <p:cNvSpPr/>
            <p:nvPr/>
          </p:nvSpPr>
          <p:spPr>
            <a:xfrm>
              <a:off x="1238960" y="1796170"/>
              <a:ext cx="23180" cy="11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09;p43"/>
            <p:cNvSpPr/>
            <p:nvPr/>
          </p:nvSpPr>
          <p:spPr>
            <a:xfrm>
              <a:off x="1238960" y="1786108"/>
              <a:ext cx="14087" cy="20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0;p43"/>
            <p:cNvSpPr/>
            <p:nvPr/>
          </p:nvSpPr>
          <p:spPr>
            <a:xfrm>
              <a:off x="984245" y="474492"/>
              <a:ext cx="144334" cy="31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1;p43"/>
            <p:cNvSpPr/>
            <p:nvPr/>
          </p:nvSpPr>
          <p:spPr>
            <a:xfrm>
              <a:off x="1008256" y="442109"/>
              <a:ext cx="138605" cy="17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12;p43"/>
            <p:cNvSpPr/>
            <p:nvPr/>
          </p:nvSpPr>
          <p:spPr>
            <a:xfrm>
              <a:off x="1082632" y="754487"/>
              <a:ext cx="53649" cy="4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13;p43"/>
            <p:cNvSpPr/>
            <p:nvPr/>
          </p:nvSpPr>
          <p:spPr>
            <a:xfrm>
              <a:off x="1086975" y="793839"/>
              <a:ext cx="48845" cy="4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14;p43"/>
            <p:cNvSpPr/>
            <p:nvPr/>
          </p:nvSpPr>
          <p:spPr>
            <a:xfrm>
              <a:off x="1749644" y="309841"/>
              <a:ext cx="14023" cy="3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15;p43"/>
            <p:cNvSpPr/>
            <p:nvPr/>
          </p:nvSpPr>
          <p:spPr>
            <a:xfrm>
              <a:off x="1677273" y="234310"/>
              <a:ext cx="61972" cy="50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16;p43"/>
            <p:cNvSpPr/>
            <p:nvPr/>
          </p:nvSpPr>
          <p:spPr>
            <a:xfrm>
              <a:off x="1493624" y="359608"/>
              <a:ext cx="135239" cy="135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17;p43"/>
            <p:cNvSpPr/>
            <p:nvPr/>
          </p:nvSpPr>
          <p:spPr>
            <a:xfrm>
              <a:off x="1513405" y="244249"/>
              <a:ext cx="231264" cy="231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18;p43"/>
            <p:cNvSpPr/>
            <p:nvPr/>
          </p:nvSpPr>
          <p:spPr>
            <a:xfrm>
              <a:off x="1584533" y="286097"/>
              <a:ext cx="111318" cy="125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19;p43"/>
            <p:cNvSpPr/>
            <p:nvPr/>
          </p:nvSpPr>
          <p:spPr>
            <a:xfrm>
              <a:off x="1558520" y="346983"/>
              <a:ext cx="52943" cy="8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5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6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61" name="IMG_2533.png" descr="IMG_2533.png"/>
          <p:cNvPicPr>
            <a:picLocks noChangeAspect="1"/>
          </p:cNvPicPr>
          <p:nvPr/>
        </p:nvPicPr>
        <p:blipFill>
          <a:blip r:embed="rId10">
            <a:extLst/>
          </a:blip>
          <a:srcRect l="0" t="3120" r="0" b="60391"/>
          <a:stretch>
            <a:fillRect/>
          </a:stretch>
        </p:blipFill>
        <p:spPr>
          <a:xfrm>
            <a:off x="2771954" y="1835436"/>
            <a:ext cx="20349558" cy="2389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2" name="IMG_2533.png" descr="IMG_2533.png"/>
          <p:cNvPicPr>
            <a:picLocks noChangeAspect="1"/>
          </p:cNvPicPr>
          <p:nvPr/>
        </p:nvPicPr>
        <p:blipFill>
          <a:blip r:embed="rId10">
            <a:extLst/>
          </a:blip>
          <a:srcRect l="0" t="46073" r="0" b="35610"/>
          <a:stretch>
            <a:fillRect/>
          </a:stretch>
        </p:blipFill>
        <p:spPr>
          <a:xfrm>
            <a:off x="2918424" y="5933039"/>
            <a:ext cx="20349557" cy="119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3" name="IMG_2533.png" descr="IMG_2533.png"/>
          <p:cNvPicPr>
            <a:picLocks noChangeAspect="1"/>
          </p:cNvPicPr>
          <p:nvPr/>
        </p:nvPicPr>
        <p:blipFill>
          <a:blip r:embed="rId10">
            <a:extLst/>
          </a:blip>
          <a:srcRect l="0" t="72506" r="2599" b="9178"/>
          <a:stretch>
            <a:fillRect/>
          </a:stretch>
        </p:blipFill>
        <p:spPr>
          <a:xfrm>
            <a:off x="3182864" y="8840415"/>
            <a:ext cx="19820600" cy="1199496"/>
          </a:xfrm>
          <a:prstGeom prst="rect">
            <a:avLst/>
          </a:prstGeom>
          <a:ln w="12700">
            <a:miter lim="400000"/>
          </a:ln>
        </p:spPr>
      </p:pic>
      <p:sp>
        <p:nvSpPr>
          <p:cNvPr id="1964" name="٩٣٠"/>
          <p:cNvSpPr txBox="1"/>
          <p:nvPr/>
        </p:nvSpPr>
        <p:spPr>
          <a:xfrm>
            <a:off x="19331778" y="3983102"/>
            <a:ext cx="2035557" cy="169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500" u="sng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٩٣٠</a:t>
            </a:r>
          </a:p>
        </p:txBody>
      </p:sp>
      <p:sp>
        <p:nvSpPr>
          <p:cNvPr id="1965" name="٩٠٠"/>
          <p:cNvSpPr txBox="1"/>
          <p:nvPr/>
        </p:nvSpPr>
        <p:spPr>
          <a:xfrm>
            <a:off x="7645272" y="3842576"/>
            <a:ext cx="1599439" cy="169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500" u="sng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٩٠٠</a:t>
            </a:r>
          </a:p>
        </p:txBody>
      </p:sp>
      <p:sp>
        <p:nvSpPr>
          <p:cNvPr id="1966" name="٤٠٠٠"/>
          <p:cNvSpPr txBox="1"/>
          <p:nvPr/>
        </p:nvSpPr>
        <p:spPr>
          <a:xfrm>
            <a:off x="19504598" y="6685399"/>
            <a:ext cx="1967549" cy="169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500" u="sng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٤٠٠٠</a:t>
            </a:r>
          </a:p>
        </p:txBody>
      </p:sp>
      <p:sp>
        <p:nvSpPr>
          <p:cNvPr id="1967" name="٤٠٠٠٠"/>
          <p:cNvSpPr txBox="1"/>
          <p:nvPr/>
        </p:nvSpPr>
        <p:spPr>
          <a:xfrm>
            <a:off x="7271765" y="6685399"/>
            <a:ext cx="2346453" cy="169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500" u="sng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٤٠٠٠٠</a:t>
            </a:r>
          </a:p>
        </p:txBody>
      </p:sp>
      <p:sp>
        <p:nvSpPr>
          <p:cNvPr id="1968" name="٦٠٠٠٠٠"/>
          <p:cNvSpPr txBox="1"/>
          <p:nvPr/>
        </p:nvSpPr>
        <p:spPr>
          <a:xfrm>
            <a:off x="19110041" y="9663529"/>
            <a:ext cx="2756663" cy="169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500" u="sng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٦٠٠٠٠٠</a:t>
            </a:r>
          </a:p>
        </p:txBody>
      </p:sp>
      <p:sp>
        <p:nvSpPr>
          <p:cNvPr id="1969" name="٢٠٠٠٠٠٠"/>
          <p:cNvSpPr txBox="1"/>
          <p:nvPr/>
        </p:nvSpPr>
        <p:spPr>
          <a:xfrm>
            <a:off x="7068041" y="9847698"/>
            <a:ext cx="3061082" cy="169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500" u="sng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٢٠٠٠٠٠٠</a:t>
            </a:r>
          </a:p>
        </p:txBody>
      </p:sp>
      <p:grpSp>
        <p:nvGrpSpPr>
          <p:cNvPr id="198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8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8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7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7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7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7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7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7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8" grpId="5"/>
      <p:bldP build="whole" bldLvl="1" animBg="1" rev="0" advAuto="0" spid="1969" grpId="6"/>
      <p:bldP build="whole" bldLvl="1" animBg="1" rev="0" advAuto="0" spid="1965" grpId="2"/>
      <p:bldP build="whole" bldLvl="1" animBg="1" rev="0" advAuto="0" spid="1967" grpId="4"/>
      <p:bldP build="whole" bldLvl="1" animBg="1" rev="0" advAuto="0" spid="1964" grpId="1"/>
      <p:bldP build="whole" bldLvl="1" animBg="1" rev="0" advAuto="0" spid="1966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