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43E6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43E6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43E6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43E6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43E6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43E6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43E6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43E6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43E63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143E63"/>
        </a:fontRef>
        <a:srgbClr val="143E6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/>
      <a:tcStyle>
        <a:tcBdr/>
        <a:fill>
          <a:solidFill>
            <a:srgbClr val="E7E6E7"/>
          </a:solidFill>
        </a:fill>
      </a:tcStyle>
    </a:band2H>
    <a:firstCol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43E63"/>
        </a:fontRef>
        <a:srgbClr val="143E6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/>
      <a:tcStyle>
        <a:tcBdr/>
        <a:fill>
          <a:solidFill>
            <a:srgbClr val="FBF3F5"/>
          </a:solidFill>
        </a:fill>
      </a:tcStyle>
    </a:band2H>
    <a:firstCol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43E63"/>
        </a:fontRef>
        <a:srgbClr val="143E6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/>
      <a:tcStyle>
        <a:tcBdr/>
        <a:fill>
          <a:solidFill>
            <a:srgbClr val="FAF8F8"/>
          </a:solidFill>
        </a:fill>
      </a:tcStyle>
    </a:band2H>
    <a:firstCol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143E63"/>
        </a:fontRef>
        <a:srgbClr val="143E6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/>
      <a:tcStyle>
        <a:tcBdr/>
        <a:fill>
          <a:solidFill>
            <a:srgbClr val="E7E8EA"/>
          </a:solidFill>
        </a:fill>
      </a:tcStyle>
    </a:band2H>
    <a:firstCol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43E63"/>
        </a:fontRef>
        <a:srgbClr val="143E63"/>
      </a:tcTxStyle>
      <a:tcStyle>
        <a:tcBdr>
          <a:left>
            <a:ln w="12700" cap="flat">
              <a:solidFill>
                <a:srgbClr val="143E63"/>
              </a:solidFill>
              <a:prstDash val="solid"/>
              <a:round/>
            </a:ln>
          </a:left>
          <a:right>
            <a:ln w="12700" cap="flat">
              <a:solidFill>
                <a:srgbClr val="143E63"/>
              </a:solidFill>
              <a:prstDash val="solid"/>
              <a:round/>
            </a:ln>
          </a:right>
          <a:top>
            <a:ln w="12700" cap="flat">
              <a:solidFill>
                <a:srgbClr val="143E63"/>
              </a:solidFill>
              <a:prstDash val="solid"/>
              <a:round/>
            </a:ln>
          </a:top>
          <a:bottom>
            <a:ln w="127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solidFill>
                <a:srgbClr val="143E63"/>
              </a:solidFill>
              <a:prstDash val="solid"/>
              <a:round/>
            </a:ln>
          </a:insideH>
          <a:insideV>
            <a:ln w="12700" cap="flat">
              <a:solidFill>
                <a:srgbClr val="143E63"/>
              </a:solidFill>
              <a:prstDash val="solid"/>
              <a:round/>
            </a:ln>
          </a:insideV>
        </a:tcBdr>
        <a:fill>
          <a:solidFill>
            <a:srgbClr val="143E6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43E63"/>
        </a:fontRef>
        <a:srgbClr val="143E63"/>
      </a:tcTxStyle>
      <a:tcStyle>
        <a:tcBdr>
          <a:left>
            <a:ln w="12700" cap="flat">
              <a:solidFill>
                <a:srgbClr val="143E63"/>
              </a:solidFill>
              <a:prstDash val="solid"/>
              <a:round/>
            </a:ln>
          </a:left>
          <a:right>
            <a:ln w="12700" cap="flat">
              <a:solidFill>
                <a:srgbClr val="143E63"/>
              </a:solidFill>
              <a:prstDash val="solid"/>
              <a:round/>
            </a:ln>
          </a:right>
          <a:top>
            <a:ln w="12700" cap="flat">
              <a:solidFill>
                <a:srgbClr val="143E63"/>
              </a:solidFill>
              <a:prstDash val="solid"/>
              <a:round/>
            </a:ln>
          </a:top>
          <a:bottom>
            <a:ln w="127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solidFill>
                <a:srgbClr val="143E63"/>
              </a:solidFill>
              <a:prstDash val="solid"/>
              <a:round/>
            </a:ln>
          </a:insideH>
          <a:insideV>
            <a:ln w="12700" cap="flat">
              <a:solidFill>
                <a:srgbClr val="143E63"/>
              </a:solidFill>
              <a:prstDash val="solid"/>
              <a:round/>
            </a:ln>
          </a:insideV>
        </a:tcBdr>
        <a:fill>
          <a:solidFill>
            <a:srgbClr val="143E63">
              <a:alpha val="20000"/>
            </a:srgbClr>
          </a:solidFill>
        </a:fill>
      </a:tcStyle>
    </a:firstCol>
    <a:lastRow>
      <a:tcTxStyle b="on" i="off">
        <a:fontRef idx="major">
          <a:srgbClr val="143E63"/>
        </a:fontRef>
        <a:srgbClr val="143E63"/>
      </a:tcTxStyle>
      <a:tcStyle>
        <a:tcBdr>
          <a:left>
            <a:ln w="12700" cap="flat">
              <a:solidFill>
                <a:srgbClr val="143E63"/>
              </a:solidFill>
              <a:prstDash val="solid"/>
              <a:round/>
            </a:ln>
          </a:left>
          <a:right>
            <a:ln w="12700" cap="flat">
              <a:solidFill>
                <a:srgbClr val="143E63"/>
              </a:solidFill>
              <a:prstDash val="solid"/>
              <a:round/>
            </a:ln>
          </a:right>
          <a:top>
            <a:ln w="50800" cap="flat">
              <a:solidFill>
                <a:srgbClr val="143E63"/>
              </a:solidFill>
              <a:prstDash val="solid"/>
              <a:round/>
            </a:ln>
          </a:top>
          <a:bottom>
            <a:ln w="127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solidFill>
                <a:srgbClr val="143E63"/>
              </a:solidFill>
              <a:prstDash val="solid"/>
              <a:round/>
            </a:ln>
          </a:insideH>
          <a:insideV>
            <a:ln w="12700" cap="flat">
              <a:solidFill>
                <a:srgbClr val="143E6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43E63"/>
        </a:fontRef>
        <a:srgbClr val="143E63"/>
      </a:tcTxStyle>
      <a:tcStyle>
        <a:tcBdr>
          <a:left>
            <a:ln w="12700" cap="flat">
              <a:solidFill>
                <a:srgbClr val="143E63"/>
              </a:solidFill>
              <a:prstDash val="solid"/>
              <a:round/>
            </a:ln>
          </a:left>
          <a:right>
            <a:ln w="12700" cap="flat">
              <a:solidFill>
                <a:srgbClr val="143E63"/>
              </a:solidFill>
              <a:prstDash val="solid"/>
              <a:round/>
            </a:ln>
          </a:right>
          <a:top>
            <a:ln w="127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solidFill>
                <a:srgbClr val="143E63"/>
              </a:solidFill>
              <a:prstDash val="solid"/>
              <a:round/>
            </a:ln>
          </a:insideH>
          <a:insideV>
            <a:ln w="12700" cap="flat">
              <a:solidFill>
                <a:srgbClr val="143E6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12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023532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9;p2"/>
          <p:cNvGrpSpPr/>
          <p:nvPr/>
        </p:nvGrpSpPr>
        <p:grpSpPr>
          <a:xfrm>
            <a:off x="254501" y="268251"/>
            <a:ext cx="8511304" cy="4594805"/>
            <a:chOff x="0" y="0"/>
            <a:chExt cx="8511302" cy="4594803"/>
          </a:xfrm>
        </p:grpSpPr>
        <p:sp>
          <p:nvSpPr>
            <p:cNvPr id="12" name="Google Shape;10;p2"/>
            <p:cNvSpPr/>
            <p:nvPr/>
          </p:nvSpPr>
          <p:spPr>
            <a:xfrm rot="10800000" flipH="1">
              <a:off x="0" y="-1"/>
              <a:ext cx="8511303" cy="459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" name="Google Shape;11;p2"/>
            <p:cNvSpPr/>
            <p:nvPr/>
          </p:nvSpPr>
          <p:spPr>
            <a:xfrm rot="5400000">
              <a:off x="7685698" y="3769973"/>
              <a:ext cx="825902" cy="82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5" name="نص العنوان"/>
          <p:cNvSpPr txBox="1">
            <a:spLocks noGrp="1"/>
          </p:cNvSpPr>
          <p:nvPr>
            <p:ph type="title"/>
          </p:nvPr>
        </p:nvSpPr>
        <p:spPr>
          <a:xfrm>
            <a:off x="1327773" y="1148463"/>
            <a:ext cx="6488404" cy="18174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5500"/>
            </a:lvl1pPr>
          </a:lstStyle>
          <a:p>
            <a:r>
              <a:t>نص العنوان</a:t>
            </a:r>
          </a:p>
        </p:txBody>
      </p:sp>
      <p:sp>
        <p:nvSpPr>
          <p:cNvPr id="1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327798" y="2965874"/>
            <a:ext cx="6488404" cy="616501"/>
          </a:xfrm>
          <a:prstGeom prst="rect">
            <a:avLst/>
          </a:prstGeom>
        </p:spPr>
        <p:txBody>
          <a:bodyPr/>
          <a:lstStyle>
            <a:lvl1pPr marL="177800" indent="-38100" algn="ctr">
              <a:lnSpc>
                <a:spcPct val="90000"/>
              </a:lnSpc>
              <a:buClrTx/>
              <a:buSzTx/>
              <a:buNone/>
              <a:defRPr sz="3000" b="1"/>
            </a:lvl1pPr>
            <a:lvl2pPr marL="177800" indent="139700" algn="ctr">
              <a:lnSpc>
                <a:spcPct val="90000"/>
              </a:lnSpc>
              <a:buClrTx/>
              <a:buSzTx/>
              <a:buNone/>
              <a:defRPr sz="3000" b="1"/>
            </a:lvl2pPr>
            <a:lvl3pPr marL="177800" indent="139700" algn="ctr">
              <a:lnSpc>
                <a:spcPct val="90000"/>
              </a:lnSpc>
              <a:buClrTx/>
              <a:buSzTx/>
              <a:buNone/>
              <a:defRPr sz="3000" b="1"/>
            </a:lvl3pPr>
            <a:lvl4pPr marL="177800" indent="139700" algn="ctr">
              <a:lnSpc>
                <a:spcPct val="90000"/>
              </a:lnSpc>
              <a:buClrTx/>
              <a:buSzTx/>
              <a:buNone/>
              <a:defRPr sz="3000" b="1"/>
            </a:lvl4pPr>
            <a:lvl5pPr marL="177800" indent="139700" algn="ctr">
              <a:lnSpc>
                <a:spcPct val="90000"/>
              </a:lnSpc>
              <a:buClrTx/>
              <a:buSzTx/>
              <a:buNone/>
              <a:defRPr sz="30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7" name="IMG_1539.png" descr="IMG_1539.png"/>
          <p:cNvPicPr>
            <a:picLocks noChangeAspect="1"/>
          </p:cNvPicPr>
          <p:nvPr/>
        </p:nvPicPr>
        <p:blipFill>
          <a:blip r:embed="rId2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2799753" y="873946"/>
            <a:ext cx="3544536" cy="35445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" name="تجميع"/>
          <p:cNvGrpSpPr/>
          <p:nvPr/>
        </p:nvGrpSpPr>
        <p:grpSpPr>
          <a:xfrm>
            <a:off x="254502" y="4255632"/>
            <a:ext cx="2049900" cy="690771"/>
            <a:chOff x="0" y="0"/>
            <a:chExt cx="2049898" cy="690769"/>
          </a:xfrm>
        </p:grpSpPr>
        <p:pic>
          <p:nvPicPr>
            <p:cNvPr id="18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5" cy="690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" name="@Ghm140"/>
            <p:cNvSpPr txBox="1"/>
            <p:nvPr/>
          </p:nvSpPr>
          <p:spPr>
            <a:xfrm>
              <a:off x="494675" y="182834"/>
              <a:ext cx="1555224" cy="288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r>
                <a:t>@Ghm140</a:t>
              </a:r>
            </a:p>
          </p:txBody>
        </p:sp>
      </p:grpSp>
      <p:sp>
        <p:nvSpPr>
          <p:cNvPr id="2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bg>
      <p:bgPr>
        <a:solidFill>
          <a:srgbClr val="D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xx%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1" cy="1511102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117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84000" y="3069625"/>
            <a:ext cx="6576001" cy="713402"/>
          </a:xfrm>
          <a:prstGeom prst="rect">
            <a:avLst/>
          </a:prstGeom>
        </p:spPr>
        <p:txBody>
          <a:bodyPr/>
          <a:lstStyle>
            <a:lvl1pPr marL="177800" indent="-381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1pPr>
            <a:lvl2pPr marL="177800" indent="1397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2pPr>
            <a:lvl3pPr marL="177800" indent="1397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3pPr>
            <a:lvl4pPr marL="177800" indent="1397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4pPr>
            <a:lvl5pPr marL="177800" indent="1397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2">
    <p:bg>
      <p:bgPr>
        <a:solidFill>
          <a:srgbClr val="D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نص العنوان"/>
          <p:cNvSpPr txBox="1">
            <a:spLocks noGrp="1"/>
          </p:cNvSpPr>
          <p:nvPr>
            <p:ph type="title"/>
          </p:nvPr>
        </p:nvSpPr>
        <p:spPr>
          <a:xfrm>
            <a:off x="1124735" y="1190974"/>
            <a:ext cx="2640003" cy="644702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r">
              <a:defRPr sz="1700">
                <a:solidFill>
                  <a:srgbClr val="143E63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3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5379337" y="1168050"/>
            <a:ext cx="2385902" cy="644702"/>
          </a:xfrm>
          <a:prstGeom prst="rect">
            <a:avLst/>
          </a:prstGeom>
        </p:spPr>
        <p:txBody>
          <a:bodyPr anchor="ctr"/>
          <a:lstStyle>
            <a:lvl1pPr marL="177800" indent="-38100">
              <a:buClrTx/>
              <a:buSzTx/>
              <a:buNone/>
              <a:defRPr sz="1400"/>
            </a:lvl1pPr>
            <a:lvl2pPr marL="177800" indent="139700">
              <a:buClrTx/>
              <a:buSzTx/>
              <a:buNone/>
              <a:defRPr sz="1400"/>
            </a:lvl2pPr>
            <a:lvl3pPr marL="177800" indent="139700">
              <a:buClrTx/>
              <a:buSzTx/>
              <a:buNone/>
              <a:defRPr sz="1400"/>
            </a:lvl3pPr>
            <a:lvl4pPr marL="177800" indent="139700">
              <a:buClrTx/>
              <a:buSzTx/>
              <a:buNone/>
              <a:defRPr sz="1400"/>
            </a:lvl4pPr>
            <a:lvl5pPr marL="177800" indent="139700">
              <a:buClrTx/>
              <a:buSz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34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041614" y="4518068"/>
            <a:ext cx="979470" cy="27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6" b="11264"/>
          <a:stretch>
            <a:fillRect/>
          </a:stretch>
        </p:blipFill>
        <p:spPr>
          <a:xfrm>
            <a:off x="6936065" y="3265563"/>
            <a:ext cx="1636212" cy="163621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2">
    <p:bg>
      <p:bgPr>
        <a:solidFill>
          <a:srgbClr val="D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4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نص العنوان"/>
          <p:cNvSpPr txBox="1">
            <a:spLocks noGrp="1"/>
          </p:cNvSpPr>
          <p:nvPr>
            <p:ph type="title"/>
          </p:nvPr>
        </p:nvSpPr>
        <p:spPr>
          <a:xfrm>
            <a:off x="1566450" y="3450375"/>
            <a:ext cx="6011101" cy="741002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52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1458125" y="1377875"/>
            <a:ext cx="6227701" cy="1740300"/>
          </a:xfrm>
          <a:prstGeom prst="rect">
            <a:avLst/>
          </a:prstGeom>
        </p:spPr>
        <p:txBody>
          <a:bodyPr anchor="b"/>
          <a:lstStyle>
            <a:lvl1pPr marL="177800" indent="-38100" algn="ctr">
              <a:buClrTx/>
              <a:buSzTx/>
              <a:buNone/>
              <a:defRPr sz="2500"/>
            </a:lvl1pPr>
            <a:lvl2pPr marL="177800" indent="139700" algn="ctr">
              <a:buClrTx/>
              <a:buSzTx/>
              <a:buNone/>
              <a:defRPr sz="2500"/>
            </a:lvl2pPr>
            <a:lvl3pPr marL="177800" indent="139700" algn="ctr">
              <a:buClrTx/>
              <a:buSzTx/>
              <a:buNone/>
              <a:defRPr sz="2500"/>
            </a:lvl3pPr>
            <a:lvl4pPr marL="177800" indent="139700" algn="ctr">
              <a:buClrTx/>
              <a:buSzTx/>
              <a:buNone/>
              <a:defRPr sz="2500"/>
            </a:lvl4pPr>
            <a:lvl5pPr marL="177800" indent="139700" algn="ctr">
              <a:buClrTx/>
              <a:buSzTx/>
              <a:buNone/>
              <a:defRPr sz="25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">
    <p:bg>
      <p:bgPr>
        <a:solidFill>
          <a:srgbClr val="D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719998" y="1407500"/>
            <a:ext cx="5339703" cy="1429500"/>
          </a:xfrm>
          <a:prstGeom prst="rect">
            <a:avLst/>
          </a:prstGeom>
        </p:spPr>
        <p:txBody>
          <a:bodyPr/>
          <a:lstStyle>
            <a:lvl1pPr marL="177800" indent="-38100">
              <a:buClrTx/>
              <a:buSzTx/>
              <a:buNone/>
              <a:defRPr sz="1400"/>
            </a:lvl1pPr>
            <a:lvl2pPr marL="177800" indent="139700">
              <a:buClrTx/>
              <a:buSzTx/>
              <a:buNone/>
              <a:defRPr sz="1400"/>
            </a:lvl2pPr>
            <a:lvl3pPr marL="177800" indent="139700">
              <a:buClrTx/>
              <a:buSzTx/>
              <a:buNone/>
              <a:defRPr sz="1400"/>
            </a:lvl3pPr>
            <a:lvl4pPr marL="177800" indent="139700">
              <a:buClrTx/>
              <a:buSzTx/>
              <a:buNone/>
              <a:defRPr sz="1400"/>
            </a:lvl4pPr>
            <a:lvl5pPr marL="177800" indent="139700">
              <a:buClrTx/>
              <a:buSz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1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6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">
    <p:bg>
      <p:bgPr>
        <a:solidFill>
          <a:srgbClr val="D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570324" y="3686774"/>
            <a:ext cx="3321002" cy="819002"/>
          </a:xfrm>
          <a:prstGeom prst="rect">
            <a:avLst/>
          </a:prstGeom>
        </p:spPr>
        <p:txBody>
          <a:bodyPr/>
          <a:lstStyle>
            <a:lvl1pPr marL="177800" indent="-38100">
              <a:buClrTx/>
              <a:buSzTx/>
              <a:buNone/>
              <a:defRPr sz="1400"/>
            </a:lvl1pPr>
            <a:lvl2pPr marL="177800" indent="139700">
              <a:buClrTx/>
              <a:buSzTx/>
              <a:buNone/>
              <a:defRPr sz="1400"/>
            </a:lvl2pPr>
            <a:lvl3pPr marL="177800" indent="139700">
              <a:buClrTx/>
              <a:buSzTx/>
              <a:buNone/>
              <a:defRPr sz="1400"/>
            </a:lvl3pPr>
            <a:lvl4pPr marL="177800" indent="139700">
              <a:buClrTx/>
              <a:buSzTx/>
              <a:buNone/>
              <a:defRPr sz="1400"/>
            </a:lvl4pPr>
            <a:lvl5pPr marL="177800" indent="139700">
              <a:buClrTx/>
              <a:buSz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7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4">
    <p:bg>
      <p:bgPr>
        <a:solidFill>
          <a:srgbClr val="D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649" y="1237775"/>
            <a:ext cx="3636903" cy="3370801"/>
          </a:xfrm>
          <a:prstGeom prst="rect">
            <a:avLst/>
          </a:prstGeom>
        </p:spPr>
        <p:txBody>
          <a:bodyPr/>
          <a:lstStyle>
            <a:lvl1pPr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1pPr>
            <a:lvl2pPr marL="9144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2pPr>
            <a:lvl3pPr marL="1371600" indent="-317500">
              <a:buClr>
                <a:srgbClr val="434343"/>
              </a:buClr>
              <a:buSzPts val="1400"/>
              <a:buFont typeface="Helvetica"/>
              <a:buChar char="■"/>
              <a:defRPr sz="1400"/>
            </a:lvl3pPr>
            <a:lvl4pPr marL="1828800"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4pPr>
            <a:lvl5pPr marL="22860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9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8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2">
    <p:bg>
      <p:bgPr>
        <a:solidFill>
          <a:srgbClr val="D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87;p19"/>
          <p:cNvSpPr/>
          <p:nvPr/>
        </p:nvSpPr>
        <p:spPr>
          <a:xfrm rot="10800000" flipH="1">
            <a:off x="5914714" y="1264282"/>
            <a:ext cx="2513402" cy="3255875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8" name="Google Shape;88;p19"/>
          <p:cNvSpPr/>
          <p:nvPr/>
        </p:nvSpPr>
        <p:spPr>
          <a:xfrm rot="10800000" flipH="1">
            <a:off x="3314913" y="1264270"/>
            <a:ext cx="2513403" cy="3255873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041625" y="2321973"/>
            <a:ext cx="2277600" cy="1323302"/>
          </a:xfrm>
          <a:prstGeom prst="rect">
            <a:avLst/>
          </a:prstGeom>
        </p:spPr>
        <p:txBody>
          <a:bodyPr/>
          <a:lstStyle>
            <a:lvl1pPr marL="177800" indent="-38100" algn="ctr">
              <a:buClrTx/>
              <a:buSzTx/>
              <a:buNone/>
              <a:defRPr sz="1700"/>
            </a:lvl1pPr>
            <a:lvl2pPr marL="177800" indent="139700" algn="ctr">
              <a:buClrTx/>
              <a:buSzTx/>
              <a:buNone/>
              <a:defRPr sz="1700"/>
            </a:lvl2pPr>
            <a:lvl3pPr marL="177800" indent="139700" algn="ctr">
              <a:buClrTx/>
              <a:buSzTx/>
              <a:buNone/>
              <a:defRPr sz="1700"/>
            </a:lvl3pPr>
            <a:lvl4pPr marL="177800" indent="139700" algn="ctr">
              <a:buClrTx/>
              <a:buSzTx/>
              <a:buNone/>
              <a:defRPr sz="1700"/>
            </a:lvl4pPr>
            <a:lvl5pPr marL="177800" indent="139700" algn="ctr">
              <a:buClrTx/>
              <a:buSzTx/>
              <a:buNone/>
              <a:defRPr sz="1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0" name="Google Shape;90;p19"/>
          <p:cNvSpPr/>
          <p:nvPr/>
        </p:nvSpPr>
        <p:spPr>
          <a:xfrm rot="10800000" flipH="1">
            <a:off x="715100" y="1264282"/>
            <a:ext cx="2513403" cy="3255875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1" name="نص العنوان"/>
          <p:cNvSpPr txBox="1">
            <a:spLocks noGrp="1"/>
          </p:cNvSpPr>
          <p:nvPr>
            <p:ph type="title"/>
          </p:nvPr>
        </p:nvSpPr>
        <p:spPr>
          <a:xfrm>
            <a:off x="818375" y="1392624"/>
            <a:ext cx="2277600" cy="635702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9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">
    <p:bg>
      <p:bgPr>
        <a:solidFill>
          <a:srgbClr val="D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نص العنوان"/>
          <p:cNvSpPr txBox="1">
            <a:spLocks noGrp="1"/>
          </p:cNvSpPr>
          <p:nvPr>
            <p:ph type="title"/>
          </p:nvPr>
        </p:nvSpPr>
        <p:spPr>
          <a:xfrm>
            <a:off x="2043600" y="1449849"/>
            <a:ext cx="2304902" cy="405002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l">
              <a:defRPr sz="1700">
                <a:solidFill>
                  <a:srgbClr val="143E63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0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043600" y="1854848"/>
            <a:ext cx="2304902" cy="850802"/>
          </a:xfrm>
          <a:prstGeom prst="rect">
            <a:avLst/>
          </a:prstGeom>
        </p:spPr>
        <p:txBody>
          <a:bodyPr/>
          <a:lstStyle>
            <a:lvl1pPr marL="177800" indent="-38100">
              <a:buClrTx/>
              <a:buSzTx/>
              <a:buNone/>
              <a:defRPr sz="1400"/>
            </a:lvl1pPr>
            <a:lvl2pPr marL="177800" indent="139700">
              <a:buClrTx/>
              <a:buSzTx/>
              <a:buNone/>
              <a:defRPr sz="1400"/>
            </a:lvl2pPr>
            <a:lvl3pPr marL="177800" indent="139700">
              <a:buClrTx/>
              <a:buSzTx/>
              <a:buNone/>
              <a:defRPr sz="1400"/>
            </a:lvl3pPr>
            <a:lvl4pPr marL="177800" indent="139700">
              <a:buClrTx/>
              <a:buSzTx/>
              <a:buNone/>
              <a:defRPr sz="1400"/>
            </a:lvl4pPr>
            <a:lvl5pPr marL="177800" indent="139700">
              <a:buClrTx/>
              <a:buSz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391923" y="3078613"/>
            <a:ext cx="4360204" cy="713402"/>
          </a:xfrm>
          <a:prstGeom prst="rect">
            <a:avLst/>
          </a:prstGeom>
        </p:spPr>
        <p:txBody>
          <a:bodyPr/>
          <a:lstStyle>
            <a:lvl1pPr marL="177800" indent="-38100" algn="ctr">
              <a:buClrTx/>
              <a:buSzTx/>
              <a:buNone/>
              <a:defRPr sz="1600"/>
            </a:lvl1pPr>
            <a:lvl2pPr marL="177800" indent="139700" algn="ctr">
              <a:buClrTx/>
              <a:buSzTx/>
              <a:buNone/>
              <a:defRPr sz="1600"/>
            </a:lvl2pPr>
            <a:lvl3pPr marL="177800" indent="139700" algn="ctr">
              <a:buClrTx/>
              <a:buSzTx/>
              <a:buNone/>
              <a:defRPr sz="1600"/>
            </a:lvl3pPr>
            <a:lvl4pPr marL="177800" indent="139700" algn="ctr">
              <a:buClrTx/>
              <a:buSzTx/>
              <a:buNone/>
              <a:defRPr sz="1600"/>
            </a:lvl4pPr>
            <a:lvl5pPr marL="177800" indent="139700" algn="ctr">
              <a:buClrTx/>
              <a:buSz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3" r="14236" b="11264"/>
          <a:stretch>
            <a:fillRect/>
          </a:stretch>
        </p:blipFill>
        <p:spPr>
          <a:xfrm>
            <a:off x="7447212" y="3734196"/>
            <a:ext cx="1447399" cy="14473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" name="تجميع"/>
          <p:cNvGrpSpPr/>
          <p:nvPr/>
        </p:nvGrpSpPr>
        <p:grpSpPr>
          <a:xfrm>
            <a:off x="1210232" y="3651539"/>
            <a:ext cx="2049900" cy="690771"/>
            <a:chOff x="0" y="0"/>
            <a:chExt cx="2049898" cy="690769"/>
          </a:xfrm>
        </p:grpSpPr>
        <p:pic>
          <p:nvPicPr>
            <p:cNvPr id="31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5" cy="690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@Ghm140"/>
            <p:cNvSpPr txBox="1"/>
            <p:nvPr/>
          </p:nvSpPr>
          <p:spPr>
            <a:xfrm>
              <a:off x="494675" y="182834"/>
              <a:ext cx="1555224" cy="288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r>
                <a:t>@Ghm140</a:t>
              </a:r>
            </a:p>
          </p:txBody>
        </p:sp>
      </p:grpSp>
      <p:sp>
        <p:nvSpPr>
          <p:cNvPr id="3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">
    <p:bg>
      <p:bgPr>
        <a:solidFill>
          <a:srgbClr val="D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نص العنوان"/>
          <p:cNvSpPr txBox="1">
            <a:spLocks noGrp="1"/>
          </p:cNvSpPr>
          <p:nvPr>
            <p:ph type="title"/>
          </p:nvPr>
        </p:nvSpPr>
        <p:spPr>
          <a:xfrm>
            <a:off x="719998" y="1429161"/>
            <a:ext cx="2305502" cy="527702"/>
          </a:xfrm>
          <a:prstGeom prst="rect">
            <a:avLst/>
          </a:prstGeom>
          <a:solidFill>
            <a:schemeClr val="accent4"/>
          </a:solidFill>
          <a:effectLst>
            <a:outerShdw dist="95250" dir="3060000" rotWithShape="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0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25150" y="2109261"/>
            <a:ext cx="2095202" cy="484802"/>
          </a:xfrm>
          <a:prstGeom prst="rect">
            <a:avLst/>
          </a:prstGeom>
        </p:spPr>
        <p:txBody>
          <a:bodyPr anchor="ctr"/>
          <a:lstStyle>
            <a:lvl1pPr marL="177800" indent="-381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177800" indent="1397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177800" indent="1397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177800" indent="1397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177800" indent="1397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xx%"/>
          <p:cNvSpPr txBox="1">
            <a:spLocks noGrp="1"/>
          </p:cNvSpPr>
          <p:nvPr>
            <p:ph type="title" hasCustomPrompt="1"/>
          </p:nvPr>
        </p:nvSpPr>
        <p:spPr>
          <a:xfrm>
            <a:off x="2325248" y="735174"/>
            <a:ext cx="4493404" cy="618003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21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325248" y="1276954"/>
            <a:ext cx="4493404" cy="361202"/>
          </a:xfrm>
          <a:prstGeom prst="rect">
            <a:avLst/>
          </a:prstGeom>
        </p:spPr>
        <p:txBody>
          <a:bodyPr/>
          <a:lstStyle>
            <a:lvl1pPr marL="177800" indent="-38100" algn="ctr">
              <a:buClrTx/>
              <a:buSzTx/>
              <a:buNone/>
              <a:defRPr sz="1400"/>
            </a:lvl1pPr>
            <a:lvl2pPr marL="177800" indent="139700" algn="ctr">
              <a:buClrTx/>
              <a:buSzTx/>
              <a:buNone/>
              <a:defRPr sz="1400"/>
            </a:lvl2pPr>
            <a:lvl3pPr marL="177800" indent="139700" algn="ctr">
              <a:buClrTx/>
              <a:buSzTx/>
              <a:buNone/>
              <a:defRPr sz="1400"/>
            </a:lvl3pPr>
            <a:lvl4pPr marL="177800" indent="139700" algn="ctr">
              <a:buClrTx/>
              <a:buSzTx/>
              <a:buNone/>
              <a:defRPr sz="1400"/>
            </a:lvl4pPr>
            <a:lvl5pPr marL="177800" indent="139700" algn="ctr">
              <a:buClrTx/>
              <a:buSz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نص العنوان"/>
          <p:cNvSpPr txBox="1">
            <a:spLocks noGrp="1"/>
          </p:cNvSpPr>
          <p:nvPr>
            <p:ph type="title"/>
          </p:nvPr>
        </p:nvSpPr>
        <p:spPr>
          <a:xfrm>
            <a:off x="2883998" y="721913"/>
            <a:ext cx="3375904" cy="99780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5200">
                <a:solidFill>
                  <a:srgbClr val="143E63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27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698824" y="1719713"/>
            <a:ext cx="3746402" cy="1778401"/>
          </a:xfrm>
          <a:prstGeom prst="rect">
            <a:avLst/>
          </a:prstGeom>
        </p:spPr>
        <p:txBody>
          <a:bodyPr anchor="ctr"/>
          <a:lstStyle>
            <a:lvl1pPr marL="177800" indent="-381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177800" indent="1397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177800" indent="1397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177800" indent="1397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177800" indent="1397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8" name="Google Shape;133;p23"/>
          <p:cNvSpPr txBox="1"/>
          <p:nvPr/>
        </p:nvSpPr>
        <p:spPr>
          <a:xfrm>
            <a:off x="2281500" y="4227900"/>
            <a:ext cx="4581000" cy="53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Slidesgo</a:t>
            </a:r>
            <a:r>
              <a:t>, including icons by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Flaticon</a:t>
            </a:r>
            <a:r>
              <a:t> and infographics &amp; images by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Freepik</a:t>
            </a:r>
          </a:p>
        </p:txBody>
      </p:sp>
      <p:sp>
        <p:nvSpPr>
          <p:cNvPr id="22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">
    <p:bg>
      <p:bgPr>
        <a:solidFill>
          <a:srgbClr val="D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والعنوان الفرعي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G_1539.png" descr="IMG_1539.png"/>
          <p:cNvPicPr>
            <a:picLocks noChangeAspect="1"/>
          </p:cNvPicPr>
          <p:nvPr/>
        </p:nvPicPr>
        <p:blipFill>
          <a:blip r:embed="rId2">
            <a:alphaModFix amt="7653"/>
            <a:extLst/>
          </a:blip>
          <a:srcRect l="14427" t="21988" r="11412" b="12549"/>
          <a:stretch>
            <a:fillRect/>
          </a:stretch>
        </p:blipFill>
        <p:spPr>
          <a:xfrm>
            <a:off x="738118" y="3206365"/>
            <a:ext cx="1892945" cy="1677189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4484175" y="4905375"/>
            <a:ext cx="170888" cy="174999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1"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G_1539.png" descr="IMG_1539.png"/>
          <p:cNvPicPr>
            <a:picLocks noChangeAspect="1"/>
          </p:cNvPicPr>
          <p:nvPr/>
        </p:nvPicPr>
        <p:blipFill>
          <a:blip r:embed="rId2">
            <a:alphaModFix amt="8163"/>
            <a:extLst/>
          </a:blip>
          <a:srcRect l="19281" t="22504" r="14236" b="11263"/>
          <a:stretch>
            <a:fillRect/>
          </a:stretch>
        </p:blipFill>
        <p:spPr>
          <a:xfrm>
            <a:off x="6692624" y="3205239"/>
            <a:ext cx="1879654" cy="18796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" name="تجميع"/>
          <p:cNvGrpSpPr/>
          <p:nvPr/>
        </p:nvGrpSpPr>
        <p:grpSpPr>
          <a:xfrm>
            <a:off x="254502" y="4255632"/>
            <a:ext cx="2049900" cy="690771"/>
            <a:chOff x="0" y="0"/>
            <a:chExt cx="2049898" cy="690769"/>
          </a:xfrm>
        </p:grpSpPr>
        <p:pic>
          <p:nvPicPr>
            <p:cNvPr id="42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5" cy="690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@Ghm140"/>
            <p:cNvSpPr txBox="1"/>
            <p:nvPr/>
          </p:nvSpPr>
          <p:spPr>
            <a:xfrm>
              <a:off x="494675" y="182834"/>
              <a:ext cx="1555224" cy="288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r>
                <a:t>@Ghm140</a:t>
              </a:r>
            </a:p>
          </p:txBody>
        </p:sp>
      </p:grp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26;p5"/>
          <p:cNvSpPr/>
          <p:nvPr/>
        </p:nvSpPr>
        <p:spPr>
          <a:xfrm rot="10800000" flipH="1">
            <a:off x="707833" y="1212294"/>
            <a:ext cx="7664096" cy="3606840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957399" y="1504023"/>
            <a:ext cx="3236702" cy="614102"/>
          </a:xfrm>
          <a:prstGeom prst="rect">
            <a:avLst/>
          </a:prstGeom>
        </p:spPr>
        <p:txBody>
          <a:bodyPr anchor="b"/>
          <a:lstStyle>
            <a:lvl1pPr marL="177800" indent="-38100" algn="ctr">
              <a:buClrTx/>
              <a:buSzTx/>
              <a:buNone/>
              <a:defRPr sz="1700" b="1"/>
            </a:lvl1pPr>
            <a:lvl2pPr marL="177800" indent="139700" algn="ctr">
              <a:buClrTx/>
              <a:buSzTx/>
              <a:buNone/>
              <a:defRPr sz="1700" b="1"/>
            </a:lvl2pPr>
            <a:lvl3pPr marL="177800" indent="139700" algn="ctr">
              <a:buClrTx/>
              <a:buSzTx/>
              <a:buNone/>
              <a:defRPr sz="1700" b="1"/>
            </a:lvl3pPr>
            <a:lvl4pPr marL="177800" indent="139700" algn="ctr">
              <a:buClrTx/>
              <a:buSzTx/>
              <a:buNone/>
              <a:defRPr sz="1700" b="1"/>
            </a:lvl4pPr>
            <a:lvl5pPr marL="177800" indent="139700" algn="ctr">
              <a:buClrTx/>
              <a:buSzTx/>
              <a:buNone/>
              <a:defRPr sz="17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pic>
        <p:nvPicPr>
          <p:cNvPr id="55" name="IMG_1539.png" descr="IMG_1539.png"/>
          <p:cNvPicPr>
            <a:picLocks noChangeAspect="1"/>
          </p:cNvPicPr>
          <p:nvPr/>
        </p:nvPicPr>
        <p:blipFill>
          <a:blip r:embed="rId2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8443515" y="2194762"/>
            <a:ext cx="624038" cy="6240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" name="تجميع"/>
          <p:cNvGrpSpPr/>
          <p:nvPr/>
        </p:nvGrpSpPr>
        <p:grpSpPr>
          <a:xfrm>
            <a:off x="1147119" y="4228584"/>
            <a:ext cx="2049899" cy="690771"/>
            <a:chOff x="0" y="0"/>
            <a:chExt cx="2049898" cy="690769"/>
          </a:xfrm>
        </p:grpSpPr>
        <p:pic>
          <p:nvPicPr>
            <p:cNvPr id="56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5" cy="690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@Ghm140"/>
            <p:cNvSpPr txBox="1"/>
            <p:nvPr/>
          </p:nvSpPr>
          <p:spPr>
            <a:xfrm>
              <a:off x="494675" y="182834"/>
              <a:ext cx="1555224" cy="288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r>
                <a:t>@Ghm140</a:t>
              </a:r>
            </a:p>
          </p:txBody>
        </p:sp>
      </p:grpSp>
      <p:sp>
        <p:nvSpPr>
          <p:cNvPr id="5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998874" y="1423650"/>
            <a:ext cx="3731403" cy="2976000"/>
          </a:xfrm>
          <a:prstGeom prst="rect">
            <a:avLst/>
          </a:prstGeom>
        </p:spPr>
        <p:txBody>
          <a:bodyPr/>
          <a:lstStyle>
            <a:lvl1pPr indent="-2921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1pPr>
            <a:lvl2pPr marL="9144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2pPr>
            <a:lvl3pPr marL="1371600" indent="-317500">
              <a:buClr>
                <a:srgbClr val="595959"/>
              </a:buClr>
              <a:buSzPts val="1400"/>
              <a:buFont typeface="Helvetica"/>
              <a:buChar char="■"/>
              <a:defRPr sz="1400">
                <a:solidFill>
                  <a:srgbClr val="434343"/>
                </a:solidFill>
              </a:defRPr>
            </a:lvl3pPr>
            <a:lvl4pPr marL="1828800" indent="-3175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4pPr>
            <a:lvl5pPr marL="22860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5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نص العنوان"/>
          <p:cNvSpPr txBox="1">
            <a:spLocks noGrp="1"/>
          </p:cNvSpPr>
          <p:nvPr>
            <p:ph type="title"/>
          </p:nvPr>
        </p:nvSpPr>
        <p:spPr>
          <a:xfrm>
            <a:off x="1791049" y="843374"/>
            <a:ext cx="5665502" cy="345690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6000">
                <a:solidFill>
                  <a:srgbClr val="143E63"/>
                </a:solidFill>
              </a:defRPr>
            </a:lvl1pPr>
          </a:lstStyle>
          <a:p>
            <a:r>
              <a:t>نص العنوان</a:t>
            </a:r>
          </a:p>
        </p:txBody>
      </p:sp>
      <p:pic>
        <p:nvPicPr>
          <p:cNvPr id="84" name="IMG_1539.png" descr="IMG_1539.png"/>
          <p:cNvPicPr>
            <a:picLocks noChangeAspect="1"/>
          </p:cNvPicPr>
          <p:nvPr/>
        </p:nvPicPr>
        <p:blipFill>
          <a:blip r:embed="rId2">
            <a:alphaModFix amt="16581"/>
            <a:extLst/>
          </a:blip>
          <a:srcRect l="19281" t="22504" r="14236" b="11264"/>
          <a:stretch>
            <a:fillRect/>
          </a:stretch>
        </p:blipFill>
        <p:spPr>
          <a:xfrm>
            <a:off x="7554282" y="702784"/>
            <a:ext cx="1425736" cy="14257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" name="تجميع"/>
          <p:cNvGrpSpPr/>
          <p:nvPr/>
        </p:nvGrpSpPr>
        <p:grpSpPr>
          <a:xfrm>
            <a:off x="2573901" y="4314561"/>
            <a:ext cx="2049900" cy="690771"/>
            <a:chOff x="0" y="0"/>
            <a:chExt cx="2049898" cy="690769"/>
          </a:xfrm>
        </p:grpSpPr>
        <p:pic>
          <p:nvPicPr>
            <p:cNvPr id="85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5" cy="690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" name="@Ghm140"/>
            <p:cNvSpPr txBox="1"/>
            <p:nvPr/>
          </p:nvSpPr>
          <p:spPr>
            <a:xfrm>
              <a:off x="494675" y="182834"/>
              <a:ext cx="1555224" cy="288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r>
                <a:t>@Ghm140</a:t>
              </a:r>
            </a:p>
          </p:txBody>
        </p:sp>
      </p:grpSp>
      <p:sp>
        <p:nvSpPr>
          <p:cNvPr id="8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bg>
      <p:bgPr>
        <a:solidFill>
          <a:srgbClr val="D8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نص العنوان"/>
          <p:cNvSpPr txBox="1">
            <a:spLocks noGrp="1"/>
          </p:cNvSpPr>
          <p:nvPr>
            <p:ph type="title"/>
          </p:nvPr>
        </p:nvSpPr>
        <p:spPr>
          <a:xfrm>
            <a:off x="2069887" y="1000748"/>
            <a:ext cx="5092502" cy="841803"/>
          </a:xfrm>
          <a:prstGeom prst="rect">
            <a:avLst/>
          </a:prstGeom>
          <a:effectLst>
            <a:outerShdw dist="95250" dir="3000000" rotWithShape="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9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285688" y="2151750"/>
            <a:ext cx="4661100" cy="1681802"/>
          </a:xfrm>
          <a:prstGeom prst="rect">
            <a:avLst/>
          </a:prstGeom>
        </p:spPr>
        <p:txBody>
          <a:bodyPr/>
          <a:lstStyle>
            <a:lvl1pPr marL="177800" indent="-38100" algn="ctr">
              <a:buClrTx/>
              <a:buSzTx/>
              <a:buNone/>
              <a:defRPr sz="1600"/>
            </a:lvl1pPr>
            <a:lvl2pPr marL="177800" indent="139700" algn="ctr">
              <a:buClrTx/>
              <a:buSzTx/>
              <a:buNone/>
              <a:defRPr sz="1600"/>
            </a:lvl2pPr>
            <a:lvl3pPr marL="177800" indent="139700" algn="ctr">
              <a:buClrTx/>
              <a:buSzTx/>
              <a:buNone/>
              <a:defRPr sz="1600"/>
            </a:lvl3pPr>
            <a:lvl4pPr marL="177800" indent="139700" algn="ctr">
              <a:buClrTx/>
              <a:buSzTx/>
              <a:buNone/>
              <a:defRPr sz="1600"/>
            </a:lvl4pPr>
            <a:lvl5pPr marL="177800" indent="139700" algn="ctr">
              <a:buClrTx/>
              <a:buSz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7" name="IMG_1539.png" descr="IMG_1539.png"/>
          <p:cNvPicPr>
            <a:picLocks noChangeAspect="1"/>
          </p:cNvPicPr>
          <p:nvPr/>
        </p:nvPicPr>
        <p:blipFill>
          <a:blip r:embed="rId2">
            <a:alphaModFix amt="7142"/>
            <a:extLst/>
          </a:blip>
          <a:srcRect l="19281" t="22504" r="14236" b="11264"/>
          <a:stretch>
            <a:fillRect/>
          </a:stretch>
        </p:blipFill>
        <p:spPr>
          <a:xfrm>
            <a:off x="6692624" y="2922684"/>
            <a:ext cx="2162208" cy="21622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" name="تجميع"/>
          <p:cNvGrpSpPr/>
          <p:nvPr/>
        </p:nvGrpSpPr>
        <p:grpSpPr>
          <a:xfrm>
            <a:off x="1904490" y="4128461"/>
            <a:ext cx="2049900" cy="690771"/>
            <a:chOff x="0" y="0"/>
            <a:chExt cx="2049898" cy="690769"/>
          </a:xfrm>
        </p:grpSpPr>
        <p:pic>
          <p:nvPicPr>
            <p:cNvPr id="98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5" cy="690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9" name="@Ghm140"/>
            <p:cNvSpPr txBox="1"/>
            <p:nvPr/>
          </p:nvSpPr>
          <p:spPr>
            <a:xfrm>
              <a:off x="494675" y="182834"/>
              <a:ext cx="1555224" cy="288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r>
                <a:t>@Ghm140</a:t>
              </a:r>
            </a:p>
          </p:txBody>
        </p:sp>
      </p:grpSp>
      <p:sp>
        <p:nvSpPr>
          <p:cNvPr id="10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نص العنوان"/>
          <p:cNvSpPr txBox="1">
            <a:spLocks noGrp="1"/>
          </p:cNvSpPr>
          <p:nvPr>
            <p:ph type="title"/>
          </p:nvPr>
        </p:nvSpPr>
        <p:spPr>
          <a:xfrm>
            <a:off x="719998" y="3789500"/>
            <a:ext cx="7704003" cy="819002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2700">
                <a:solidFill>
                  <a:srgbClr val="143E63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0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;p6"/>
          <p:cNvSpPr/>
          <p:nvPr/>
        </p:nvSpPr>
        <p:spPr>
          <a:xfrm rot="10800000" flipH="1">
            <a:off x="376575" y="762464"/>
            <a:ext cx="8270700" cy="4048202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" name="نص العنوان"/>
          <p:cNvSpPr txBox="1">
            <a:spLocks noGrp="1"/>
          </p:cNvSpPr>
          <p:nvPr>
            <p:ph type="title"/>
          </p:nvPr>
        </p:nvSpPr>
        <p:spPr>
          <a:xfrm>
            <a:off x="719998" y="445025"/>
            <a:ext cx="7704003" cy="57270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4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288774" y="4635136"/>
            <a:ext cx="264426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 spd="med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34679A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34679A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34679A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34679A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34679A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34679A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34679A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34679A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34679A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/>
        <a:tabLst/>
        <a:defRPr sz="1200" b="0" i="0" u="none" strike="noStrike" cap="none" spc="0" baseline="0">
          <a:solidFill>
            <a:srgbClr val="143E63"/>
          </a:solidFill>
          <a:uFillTx/>
          <a:latin typeface="+mn-lt"/>
          <a:ea typeface="+mn-ea"/>
          <a:cs typeface="+mn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/>
        <a:tabLst/>
        <a:defRPr sz="1200" b="0" i="0" u="none" strike="noStrike" cap="none" spc="0" baseline="0">
          <a:solidFill>
            <a:srgbClr val="143E63"/>
          </a:solidFill>
          <a:uFillTx/>
          <a:latin typeface="+mn-lt"/>
          <a:ea typeface="+mn-ea"/>
          <a:cs typeface="+mn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/>
        <a:tabLst/>
        <a:defRPr sz="1200" b="0" i="0" u="none" strike="noStrike" cap="none" spc="0" baseline="0">
          <a:solidFill>
            <a:srgbClr val="143E63"/>
          </a:solidFill>
          <a:uFillTx/>
          <a:latin typeface="+mn-lt"/>
          <a:ea typeface="+mn-ea"/>
          <a:cs typeface="+mn-cs"/>
          <a:sym typeface="Helvetica"/>
        </a:defRPr>
      </a:lvl3pPr>
      <a:lvl4pPr marL="1785256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/>
        <a:tabLst/>
        <a:defRPr sz="1200" b="0" i="0" u="none" strike="noStrike" cap="none" spc="0" baseline="0">
          <a:solidFill>
            <a:srgbClr val="143E63"/>
          </a:solidFill>
          <a:uFillTx/>
          <a:latin typeface="+mn-lt"/>
          <a:ea typeface="+mn-ea"/>
          <a:cs typeface="+mn-cs"/>
          <a:sym typeface="Helvetica"/>
        </a:defRPr>
      </a:lvl4pPr>
      <a:lvl5pPr marL="2242456" marR="0" indent="-261256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/>
        <a:tabLst/>
        <a:defRPr sz="1200" b="0" i="0" u="none" strike="noStrike" cap="none" spc="0" baseline="0">
          <a:solidFill>
            <a:srgbClr val="143E63"/>
          </a:solidFill>
          <a:uFillTx/>
          <a:latin typeface="+mn-lt"/>
          <a:ea typeface="+mn-ea"/>
          <a:cs typeface="+mn-cs"/>
          <a:sym typeface="Helvetica"/>
        </a:defRPr>
      </a:lvl5pPr>
      <a:lvl6pPr marL="2699656" marR="0" indent="-261256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/>
        <a:tabLst/>
        <a:defRPr sz="1200" b="0" i="0" u="none" strike="noStrike" cap="none" spc="0" baseline="0">
          <a:solidFill>
            <a:srgbClr val="143E63"/>
          </a:solidFill>
          <a:uFillTx/>
          <a:latin typeface="+mn-lt"/>
          <a:ea typeface="+mn-ea"/>
          <a:cs typeface="+mn-cs"/>
          <a:sym typeface="Helvetica"/>
        </a:defRPr>
      </a:lvl6pPr>
      <a:lvl7pPr marL="3156856" marR="0" indent="-261256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/>
        <a:tabLst/>
        <a:defRPr sz="1200" b="0" i="0" u="none" strike="noStrike" cap="none" spc="0" baseline="0">
          <a:solidFill>
            <a:srgbClr val="143E63"/>
          </a:solidFill>
          <a:uFillTx/>
          <a:latin typeface="+mn-lt"/>
          <a:ea typeface="+mn-ea"/>
          <a:cs typeface="+mn-cs"/>
          <a:sym typeface="Helvetica"/>
        </a:defRPr>
      </a:lvl7pPr>
      <a:lvl8pPr marL="3614056" marR="0" indent="-261256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/>
        <a:tabLst/>
        <a:defRPr sz="1200" b="0" i="0" u="none" strike="noStrike" cap="none" spc="0" baseline="0">
          <a:solidFill>
            <a:srgbClr val="143E63"/>
          </a:solidFill>
          <a:uFillTx/>
          <a:latin typeface="+mn-lt"/>
          <a:ea typeface="+mn-ea"/>
          <a:cs typeface="+mn-cs"/>
          <a:sym typeface="Helvetica"/>
        </a:defRPr>
      </a:lvl8pPr>
      <a:lvl9pPr marL="4071256" marR="0" indent="-261256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/>
        <a:tabLst/>
        <a:defRPr sz="1200" b="0" i="0" u="none" strike="noStrike" cap="none" spc="0" baseline="0">
          <a:solidFill>
            <a:srgbClr val="143E6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3.png"/><Relationship Id="rId7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147;p28"/>
          <p:cNvGrpSpPr/>
          <p:nvPr/>
        </p:nvGrpSpPr>
        <p:grpSpPr>
          <a:xfrm>
            <a:off x="3145962" y="3722834"/>
            <a:ext cx="2548173" cy="2540195"/>
            <a:chOff x="12" y="0"/>
            <a:chExt cx="2548172" cy="2540193"/>
          </a:xfrm>
        </p:grpSpPr>
        <p:sp>
          <p:nvSpPr>
            <p:cNvPr id="267" name="Google Shape;148;p28"/>
            <p:cNvSpPr/>
            <p:nvPr/>
          </p:nvSpPr>
          <p:spPr>
            <a:xfrm rot="6299951">
              <a:off x="238252" y="228608"/>
              <a:ext cx="2071693" cy="208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8" name="Google Shape;149;p28"/>
            <p:cNvSpPr/>
            <p:nvPr/>
          </p:nvSpPr>
          <p:spPr>
            <a:xfrm>
              <a:off x="506759" y="166209"/>
              <a:ext cx="117217" cy="3225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Google Shape;150;p28"/>
            <p:cNvSpPr/>
            <p:nvPr/>
          </p:nvSpPr>
          <p:spPr>
            <a:xfrm>
              <a:off x="491893" y="220117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Google Shape;151;p28"/>
            <p:cNvSpPr/>
            <p:nvPr/>
          </p:nvSpPr>
          <p:spPr>
            <a:xfrm>
              <a:off x="477420" y="274129"/>
              <a:ext cx="117218" cy="3225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Google Shape;152;p28"/>
            <p:cNvSpPr/>
            <p:nvPr/>
          </p:nvSpPr>
          <p:spPr>
            <a:xfrm>
              <a:off x="463248" y="327817"/>
              <a:ext cx="58715" cy="1573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Google Shape;153;p28"/>
            <p:cNvSpPr/>
            <p:nvPr/>
          </p:nvSpPr>
          <p:spPr>
            <a:xfrm rot="6299951">
              <a:off x="500090" y="337329"/>
              <a:ext cx="12702" cy="12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3" name="Google Shape;154;p28"/>
            <p:cNvSpPr/>
            <p:nvPr/>
          </p:nvSpPr>
          <p:spPr>
            <a:xfrm>
              <a:off x="433216" y="435955"/>
              <a:ext cx="58610" cy="1612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Google Shape;155;p28"/>
            <p:cNvSpPr/>
            <p:nvPr/>
          </p:nvSpPr>
          <p:spPr>
            <a:xfrm rot="6299951">
              <a:off x="470554" y="445400"/>
              <a:ext cx="12702" cy="12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5" name="Google Shape;156;p28"/>
            <p:cNvSpPr/>
            <p:nvPr/>
          </p:nvSpPr>
          <p:spPr>
            <a:xfrm>
              <a:off x="404572" y="543656"/>
              <a:ext cx="58715" cy="1573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Google Shape;157;p28"/>
            <p:cNvSpPr/>
            <p:nvPr/>
          </p:nvSpPr>
          <p:spPr>
            <a:xfrm rot="6299951">
              <a:off x="441217" y="553320"/>
              <a:ext cx="12702" cy="12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7" name="Google Shape;158;p28"/>
            <p:cNvSpPr/>
            <p:nvPr/>
          </p:nvSpPr>
          <p:spPr>
            <a:xfrm>
              <a:off x="374839" y="651469"/>
              <a:ext cx="59110" cy="1583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Google Shape;159;p28"/>
            <p:cNvSpPr/>
            <p:nvPr/>
          </p:nvSpPr>
          <p:spPr>
            <a:xfrm rot="6299951">
              <a:off x="411878" y="661239"/>
              <a:ext cx="12702" cy="12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9" name="Google Shape;160;p28"/>
            <p:cNvSpPr/>
            <p:nvPr/>
          </p:nvSpPr>
          <p:spPr>
            <a:xfrm>
              <a:off x="345492" y="759421"/>
              <a:ext cx="58716" cy="1573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Google Shape;161;p28"/>
            <p:cNvSpPr/>
            <p:nvPr/>
          </p:nvSpPr>
          <p:spPr>
            <a:xfrm rot="6299951">
              <a:off x="382351" y="768956"/>
              <a:ext cx="12702" cy="121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1" name="Google Shape;162;p28"/>
            <p:cNvSpPr/>
            <p:nvPr/>
          </p:nvSpPr>
          <p:spPr>
            <a:xfrm>
              <a:off x="315388" y="867963"/>
              <a:ext cx="58577" cy="1611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Google Shape;163;p28"/>
            <p:cNvSpPr/>
            <p:nvPr/>
          </p:nvSpPr>
          <p:spPr>
            <a:xfrm rot="6299951">
              <a:off x="352816" y="877027"/>
              <a:ext cx="12702" cy="12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3" name="Google Shape;164;p28"/>
            <p:cNvSpPr/>
            <p:nvPr/>
          </p:nvSpPr>
          <p:spPr>
            <a:xfrm>
              <a:off x="286050" y="975882"/>
              <a:ext cx="58609" cy="1612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Google Shape;165;p28"/>
            <p:cNvSpPr/>
            <p:nvPr/>
          </p:nvSpPr>
          <p:spPr>
            <a:xfrm rot="6299951">
              <a:off x="323495" y="984933"/>
              <a:ext cx="12702" cy="12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5" name="Google Shape;166;p28"/>
            <p:cNvSpPr/>
            <p:nvPr/>
          </p:nvSpPr>
          <p:spPr>
            <a:xfrm>
              <a:off x="256317" y="1083696"/>
              <a:ext cx="58610" cy="1612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Google Shape;167;p28"/>
            <p:cNvSpPr/>
            <p:nvPr/>
          </p:nvSpPr>
          <p:spPr>
            <a:xfrm rot="6299951">
              <a:off x="294156" y="1092852"/>
              <a:ext cx="12702" cy="12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7" name="Google Shape;168;p28"/>
            <p:cNvSpPr/>
            <p:nvPr/>
          </p:nvSpPr>
          <p:spPr>
            <a:xfrm>
              <a:off x="226980" y="1191615"/>
              <a:ext cx="58610" cy="1612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Google Shape;169;p28"/>
            <p:cNvSpPr/>
            <p:nvPr/>
          </p:nvSpPr>
          <p:spPr>
            <a:xfrm rot="6299951">
              <a:off x="264621" y="1200515"/>
              <a:ext cx="12702" cy="12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9" name="Google Shape;170;p28"/>
            <p:cNvSpPr/>
            <p:nvPr/>
          </p:nvSpPr>
          <p:spPr>
            <a:xfrm>
              <a:off x="197641" y="1299535"/>
              <a:ext cx="58610" cy="1612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Google Shape;171;p28"/>
            <p:cNvSpPr/>
            <p:nvPr/>
          </p:nvSpPr>
          <p:spPr>
            <a:xfrm rot="6299951">
              <a:off x="235086" y="1308587"/>
              <a:ext cx="12702" cy="12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1" name="Google Shape;172;p28"/>
            <p:cNvSpPr/>
            <p:nvPr/>
          </p:nvSpPr>
          <p:spPr>
            <a:xfrm>
              <a:off x="167909" y="1407349"/>
              <a:ext cx="59005" cy="1623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Google Shape;173;p28"/>
            <p:cNvSpPr/>
            <p:nvPr/>
          </p:nvSpPr>
          <p:spPr>
            <a:xfrm>
              <a:off x="153437" y="1461362"/>
              <a:ext cx="117218" cy="3225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Google Shape;174;p28"/>
            <p:cNvSpPr/>
            <p:nvPr/>
          </p:nvSpPr>
          <p:spPr>
            <a:xfrm>
              <a:off x="138571" y="1515269"/>
              <a:ext cx="58610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Google Shape;175;p28"/>
            <p:cNvSpPr/>
            <p:nvPr/>
          </p:nvSpPr>
          <p:spPr>
            <a:xfrm>
              <a:off x="124099" y="1569280"/>
              <a:ext cx="117217" cy="3225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Google Shape;176;p28"/>
            <p:cNvSpPr/>
            <p:nvPr/>
          </p:nvSpPr>
          <p:spPr>
            <a:xfrm>
              <a:off x="109224" y="1623221"/>
              <a:ext cx="58618" cy="16095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Google Shape;177;p28"/>
            <p:cNvSpPr/>
            <p:nvPr/>
          </p:nvSpPr>
          <p:spPr>
            <a:xfrm rot="6299951">
              <a:off x="146818" y="1632301"/>
              <a:ext cx="12702" cy="12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7" name="Google Shape;178;p28"/>
            <p:cNvSpPr/>
            <p:nvPr/>
          </p:nvSpPr>
          <p:spPr>
            <a:xfrm>
              <a:off x="79886" y="1731140"/>
              <a:ext cx="58610" cy="1612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Google Shape;179;p28"/>
            <p:cNvSpPr/>
            <p:nvPr/>
          </p:nvSpPr>
          <p:spPr>
            <a:xfrm rot="6299951">
              <a:off x="117294" y="1740410"/>
              <a:ext cx="12702" cy="12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9" name="Google Shape;180;p28"/>
            <p:cNvSpPr/>
            <p:nvPr/>
          </p:nvSpPr>
          <p:spPr>
            <a:xfrm>
              <a:off x="50581" y="1839068"/>
              <a:ext cx="58577" cy="161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Google Shape;181;p28"/>
            <p:cNvSpPr/>
            <p:nvPr/>
          </p:nvSpPr>
          <p:spPr>
            <a:xfrm flipH="1">
              <a:off x="2364692" y="510166"/>
              <a:ext cx="16128" cy="58610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Google Shape;182;p28"/>
            <p:cNvSpPr/>
            <p:nvPr/>
          </p:nvSpPr>
          <p:spPr>
            <a:xfrm rot="6299951">
              <a:off x="2250091" y="548005"/>
              <a:ext cx="12157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2" name="Google Shape;183;p28"/>
            <p:cNvSpPr/>
            <p:nvPr/>
          </p:nvSpPr>
          <p:spPr>
            <a:xfrm flipH="1">
              <a:off x="2256772" y="480828"/>
              <a:ext cx="16127" cy="58610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Google Shape;184;p28"/>
            <p:cNvSpPr/>
            <p:nvPr/>
          </p:nvSpPr>
          <p:spPr>
            <a:xfrm rot="6299951">
              <a:off x="2142020" y="518469"/>
              <a:ext cx="12197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4" name="Google Shape;185;p28"/>
            <p:cNvSpPr/>
            <p:nvPr/>
          </p:nvSpPr>
          <p:spPr>
            <a:xfrm flipH="1">
              <a:off x="2148852" y="451490"/>
              <a:ext cx="16128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Google Shape;186;p28"/>
            <p:cNvSpPr/>
            <p:nvPr/>
          </p:nvSpPr>
          <p:spPr>
            <a:xfrm rot="6299951">
              <a:off x="2034173" y="488898"/>
              <a:ext cx="12153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6" name="Google Shape;187;p28"/>
            <p:cNvSpPr/>
            <p:nvPr/>
          </p:nvSpPr>
          <p:spPr>
            <a:xfrm flipH="1">
              <a:off x="2040924" y="421790"/>
              <a:ext cx="16233" cy="59005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Google Shape;188;p28"/>
            <p:cNvSpPr/>
            <p:nvPr/>
          </p:nvSpPr>
          <p:spPr>
            <a:xfrm flipH="1">
              <a:off x="1970891" y="407319"/>
              <a:ext cx="32254" cy="1172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Google Shape;189;p28"/>
            <p:cNvSpPr/>
            <p:nvPr/>
          </p:nvSpPr>
          <p:spPr>
            <a:xfrm flipH="1">
              <a:off x="1933110" y="392453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Google Shape;190;p28"/>
            <p:cNvSpPr/>
            <p:nvPr/>
          </p:nvSpPr>
          <p:spPr>
            <a:xfrm flipH="1">
              <a:off x="1862971" y="377981"/>
              <a:ext cx="32254" cy="1172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Google Shape;191;p28"/>
            <p:cNvSpPr/>
            <p:nvPr/>
          </p:nvSpPr>
          <p:spPr>
            <a:xfrm flipH="1">
              <a:off x="1825192" y="363114"/>
              <a:ext cx="16127" cy="58610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Google Shape;192;p28"/>
            <p:cNvSpPr/>
            <p:nvPr/>
          </p:nvSpPr>
          <p:spPr>
            <a:xfrm rot="6299951">
              <a:off x="1710242" y="400703"/>
              <a:ext cx="12197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2" name="Google Shape;193;p28"/>
            <p:cNvSpPr/>
            <p:nvPr/>
          </p:nvSpPr>
          <p:spPr>
            <a:xfrm flipH="1">
              <a:off x="1717272" y="333777"/>
              <a:ext cx="16128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Google Shape;194;p28"/>
            <p:cNvSpPr/>
            <p:nvPr/>
          </p:nvSpPr>
          <p:spPr>
            <a:xfrm rot="6299951">
              <a:off x="1602563" y="371163"/>
              <a:ext cx="12157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4" name="Google Shape;195;p28"/>
            <p:cNvSpPr/>
            <p:nvPr/>
          </p:nvSpPr>
          <p:spPr>
            <a:xfrm flipH="1">
              <a:off x="1609352" y="304430"/>
              <a:ext cx="16095" cy="5861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Google Shape;196;p28"/>
            <p:cNvSpPr/>
            <p:nvPr/>
          </p:nvSpPr>
          <p:spPr>
            <a:xfrm rot="6299951">
              <a:off x="1494645" y="341826"/>
              <a:ext cx="12157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6" name="Google Shape;197;p28"/>
            <p:cNvSpPr/>
            <p:nvPr/>
          </p:nvSpPr>
          <p:spPr>
            <a:xfrm flipH="1">
              <a:off x="1502119" y="275391"/>
              <a:ext cx="15734" cy="58715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Google Shape;198;p28"/>
            <p:cNvSpPr/>
            <p:nvPr/>
          </p:nvSpPr>
          <p:spPr>
            <a:xfrm rot="6299951">
              <a:off x="1386511" y="312430"/>
              <a:ext cx="12157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8" name="Google Shape;199;p28"/>
            <p:cNvSpPr/>
            <p:nvPr/>
          </p:nvSpPr>
          <p:spPr>
            <a:xfrm flipH="1">
              <a:off x="1393586" y="245359"/>
              <a:ext cx="16128" cy="58610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Google Shape;200;p28"/>
            <p:cNvSpPr/>
            <p:nvPr/>
          </p:nvSpPr>
          <p:spPr>
            <a:xfrm rot="6299951">
              <a:off x="1278441" y="282895"/>
              <a:ext cx="12197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0" name="Google Shape;201;p28"/>
            <p:cNvSpPr/>
            <p:nvPr/>
          </p:nvSpPr>
          <p:spPr>
            <a:xfrm flipH="1">
              <a:off x="1286281" y="216715"/>
              <a:ext cx="15733" cy="58715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Google Shape;202;p28"/>
            <p:cNvSpPr/>
            <p:nvPr/>
          </p:nvSpPr>
          <p:spPr>
            <a:xfrm rot="6299951">
              <a:off x="1170791" y="253377"/>
              <a:ext cx="12153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2" name="Google Shape;203;p28"/>
            <p:cNvSpPr/>
            <p:nvPr/>
          </p:nvSpPr>
          <p:spPr>
            <a:xfrm flipH="1">
              <a:off x="1178361" y="187410"/>
              <a:ext cx="15724" cy="5868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Google Shape;204;p28"/>
            <p:cNvSpPr/>
            <p:nvPr/>
          </p:nvSpPr>
          <p:spPr>
            <a:xfrm rot="6299951">
              <a:off x="1062872" y="224038"/>
              <a:ext cx="12153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4" name="Google Shape;205;p28"/>
            <p:cNvSpPr/>
            <p:nvPr/>
          </p:nvSpPr>
          <p:spPr>
            <a:xfrm flipH="1">
              <a:off x="1070539" y="157678"/>
              <a:ext cx="15734" cy="58715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Google Shape;206;p28"/>
            <p:cNvSpPr/>
            <p:nvPr/>
          </p:nvSpPr>
          <p:spPr>
            <a:xfrm rot="6299951">
              <a:off x="954931" y="194717"/>
              <a:ext cx="12157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6" name="Google Shape;207;p28"/>
            <p:cNvSpPr/>
            <p:nvPr/>
          </p:nvSpPr>
          <p:spPr>
            <a:xfrm flipH="1">
              <a:off x="961612" y="127540"/>
              <a:ext cx="16128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Google Shape;208;p28"/>
            <p:cNvSpPr/>
            <p:nvPr/>
          </p:nvSpPr>
          <p:spPr>
            <a:xfrm rot="6299951">
              <a:off x="846861" y="165182"/>
              <a:ext cx="12197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8" name="Google Shape;209;p28"/>
            <p:cNvSpPr/>
            <p:nvPr/>
          </p:nvSpPr>
          <p:spPr>
            <a:xfrm flipH="1">
              <a:off x="853693" y="98202"/>
              <a:ext cx="16127" cy="58610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Google Shape;210;p28"/>
            <p:cNvSpPr/>
            <p:nvPr/>
          </p:nvSpPr>
          <p:spPr>
            <a:xfrm rot="6299951">
              <a:off x="739198" y="135646"/>
              <a:ext cx="12157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0" name="Google Shape;211;p28"/>
            <p:cNvSpPr/>
            <p:nvPr/>
          </p:nvSpPr>
          <p:spPr>
            <a:xfrm flipH="1">
              <a:off x="745879" y="68469"/>
              <a:ext cx="16128" cy="58610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31" name="Google Shape;212;p28"/>
            <p:cNvSpPr/>
            <p:nvPr/>
          </p:nvSpPr>
          <p:spPr>
            <a:xfrm rot="6299951">
              <a:off x="631280" y="106308"/>
              <a:ext cx="12157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61" name="Google Shape;213;p28"/>
          <p:cNvGrpSpPr/>
          <p:nvPr/>
        </p:nvGrpSpPr>
        <p:grpSpPr>
          <a:xfrm>
            <a:off x="357921" y="2248681"/>
            <a:ext cx="1689362" cy="2036308"/>
            <a:chOff x="11" y="2"/>
            <a:chExt cx="1689360" cy="2036307"/>
          </a:xfrm>
        </p:grpSpPr>
        <p:sp>
          <p:nvSpPr>
            <p:cNvPr id="333" name="Google Shape;214;p28"/>
            <p:cNvSpPr/>
            <p:nvPr/>
          </p:nvSpPr>
          <p:spPr>
            <a:xfrm rot="21118513">
              <a:off x="122260" y="91783"/>
              <a:ext cx="1444864" cy="185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5350" cap="flat">
              <a:solidFill>
                <a:srgbClr val="143E63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4" name="Google Shape;215;p28"/>
            <p:cNvSpPr/>
            <p:nvPr/>
          </p:nvSpPr>
          <p:spPr>
            <a:xfrm rot="21118513">
              <a:off x="182474" y="87561"/>
              <a:ext cx="1381539" cy="181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190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5" name="Google Shape;216;p28"/>
            <p:cNvSpPr/>
            <p:nvPr/>
          </p:nvSpPr>
          <p:spPr>
            <a:xfrm rot="21118513">
              <a:off x="108693" y="96814"/>
              <a:ext cx="1325066" cy="77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25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6" name="Google Shape;217;p28"/>
            <p:cNvSpPr/>
            <p:nvPr/>
          </p:nvSpPr>
          <p:spPr>
            <a:xfrm rot="21118513">
              <a:off x="155901" y="144415"/>
              <a:ext cx="1214575" cy="60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9525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7" name="Google Shape;218;p28"/>
            <p:cNvSpPr/>
            <p:nvPr/>
          </p:nvSpPr>
          <p:spPr>
            <a:xfrm rot="21118513">
              <a:off x="364271" y="1049332"/>
              <a:ext cx="173314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8" name="Google Shape;219;p28"/>
            <p:cNvSpPr/>
            <p:nvPr/>
          </p:nvSpPr>
          <p:spPr>
            <a:xfrm rot="21118513">
              <a:off x="408587" y="1266554"/>
              <a:ext cx="173619" cy="17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9" name="Google Shape;220;p28"/>
            <p:cNvSpPr/>
            <p:nvPr/>
          </p:nvSpPr>
          <p:spPr>
            <a:xfrm rot="21118513">
              <a:off x="453207" y="1484076"/>
              <a:ext cx="173308" cy="173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0" name="Google Shape;221;p28"/>
            <p:cNvSpPr/>
            <p:nvPr/>
          </p:nvSpPr>
          <p:spPr>
            <a:xfrm rot="21118513">
              <a:off x="581469" y="1005063"/>
              <a:ext cx="173308" cy="17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1" name="Google Shape;222;p28"/>
            <p:cNvSpPr/>
            <p:nvPr/>
          </p:nvSpPr>
          <p:spPr>
            <a:xfrm rot="21118513">
              <a:off x="625744" y="1222257"/>
              <a:ext cx="173620" cy="17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2" name="Google Shape;223;p28"/>
            <p:cNvSpPr/>
            <p:nvPr/>
          </p:nvSpPr>
          <p:spPr>
            <a:xfrm rot="21118513">
              <a:off x="670395" y="1439442"/>
              <a:ext cx="173314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3" name="Google Shape;224;p28"/>
            <p:cNvSpPr/>
            <p:nvPr/>
          </p:nvSpPr>
          <p:spPr>
            <a:xfrm rot="21118513">
              <a:off x="798598" y="960410"/>
              <a:ext cx="173667" cy="17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4" name="Google Shape;225;p28"/>
            <p:cNvSpPr/>
            <p:nvPr/>
          </p:nvSpPr>
          <p:spPr>
            <a:xfrm rot="21118513">
              <a:off x="843286" y="1177627"/>
              <a:ext cx="173313" cy="17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5" name="Google Shape;226;p28"/>
            <p:cNvSpPr/>
            <p:nvPr/>
          </p:nvSpPr>
          <p:spPr>
            <a:xfrm rot="21118513">
              <a:off x="887559" y="1394784"/>
              <a:ext cx="173675" cy="17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6" name="Google Shape;227;p28"/>
            <p:cNvSpPr/>
            <p:nvPr/>
          </p:nvSpPr>
          <p:spPr>
            <a:xfrm rot="21118513">
              <a:off x="1015788" y="915775"/>
              <a:ext cx="173676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7" name="Google Shape;228;p28"/>
            <p:cNvSpPr/>
            <p:nvPr/>
          </p:nvSpPr>
          <p:spPr>
            <a:xfrm rot="21118513">
              <a:off x="1076614" y="1132069"/>
              <a:ext cx="185258" cy="39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8" name="Google Shape;229;p28"/>
            <p:cNvSpPr/>
            <p:nvPr/>
          </p:nvSpPr>
          <p:spPr>
            <a:xfrm rot="21118513">
              <a:off x="1233016" y="871473"/>
              <a:ext cx="173620" cy="17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9" name="Google Shape;230;p28"/>
            <p:cNvSpPr/>
            <p:nvPr/>
          </p:nvSpPr>
          <p:spPr>
            <a:xfrm rot="21118513">
              <a:off x="1277666" y="1088659"/>
              <a:ext cx="173314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0" name="Google Shape;231;p28"/>
            <p:cNvSpPr/>
            <p:nvPr/>
          </p:nvSpPr>
          <p:spPr>
            <a:xfrm rot="21118513">
              <a:off x="1321941" y="1305881"/>
              <a:ext cx="173670" cy="17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extrusionOk="0">
                  <a:moveTo>
                    <a:pt x="18163" y="0"/>
                  </a:moveTo>
                  <a:cubicBezTo>
                    <a:pt x="18134" y="0"/>
                    <a:pt x="18101" y="0"/>
                    <a:pt x="18072" y="0"/>
                  </a:cubicBezTo>
                  <a:lnTo>
                    <a:pt x="2163" y="988"/>
                  </a:lnTo>
                  <a:cubicBezTo>
                    <a:pt x="889" y="1087"/>
                    <a:pt x="-43" y="2175"/>
                    <a:pt x="2" y="3462"/>
                  </a:cubicBezTo>
                  <a:lnTo>
                    <a:pt x="988" y="19421"/>
                  </a:lnTo>
                  <a:cubicBezTo>
                    <a:pt x="1083" y="20674"/>
                    <a:pt x="2110" y="21600"/>
                    <a:pt x="3347" y="21600"/>
                  </a:cubicBezTo>
                  <a:cubicBezTo>
                    <a:pt x="3376" y="21600"/>
                    <a:pt x="3409" y="21600"/>
                    <a:pt x="3442" y="21596"/>
                  </a:cubicBezTo>
                  <a:lnTo>
                    <a:pt x="19301" y="20608"/>
                  </a:lnTo>
                  <a:cubicBezTo>
                    <a:pt x="20576" y="20508"/>
                    <a:pt x="21557" y="19421"/>
                    <a:pt x="21458" y="18188"/>
                  </a:cubicBezTo>
                  <a:lnTo>
                    <a:pt x="20477" y="2175"/>
                  </a:lnTo>
                  <a:cubicBezTo>
                    <a:pt x="20382" y="921"/>
                    <a:pt x="19355" y="0"/>
                    <a:pt x="18163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1" name="Google Shape;232;p28"/>
            <p:cNvSpPr/>
            <p:nvPr/>
          </p:nvSpPr>
          <p:spPr>
            <a:xfrm rot="21118513">
              <a:off x="176151" y="247024"/>
              <a:ext cx="1175877" cy="41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2" name="Google Shape;233;p28"/>
            <p:cNvSpPr/>
            <p:nvPr/>
          </p:nvSpPr>
          <p:spPr>
            <a:xfrm rot="21118513">
              <a:off x="159827" y="217189"/>
              <a:ext cx="1208189" cy="47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3" name="Google Shape;234;p28"/>
            <p:cNvSpPr/>
            <p:nvPr/>
          </p:nvSpPr>
          <p:spPr>
            <a:xfrm rot="21118513">
              <a:off x="403734" y="449224"/>
              <a:ext cx="149776" cy="14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4" name="Google Shape;235;p28"/>
            <p:cNvSpPr/>
            <p:nvPr/>
          </p:nvSpPr>
          <p:spPr>
            <a:xfrm rot="21118513">
              <a:off x="570263" y="441667"/>
              <a:ext cx="147774" cy="9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5" name="Google Shape;236;p28"/>
            <p:cNvSpPr/>
            <p:nvPr/>
          </p:nvSpPr>
          <p:spPr>
            <a:xfrm rot="21118513">
              <a:off x="734361" y="379216"/>
              <a:ext cx="152146" cy="15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6" name="Google Shape;237;p28"/>
            <p:cNvSpPr/>
            <p:nvPr/>
          </p:nvSpPr>
          <p:spPr>
            <a:xfrm rot="21118513">
              <a:off x="902875" y="347264"/>
              <a:ext cx="148175" cy="14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7" name="Google Shape;238;p28"/>
            <p:cNvSpPr/>
            <p:nvPr/>
          </p:nvSpPr>
          <p:spPr>
            <a:xfrm rot="21118513">
              <a:off x="1059551" y="284648"/>
              <a:ext cx="87384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8" name="Google Shape;239;p28"/>
            <p:cNvSpPr/>
            <p:nvPr/>
          </p:nvSpPr>
          <p:spPr>
            <a:xfrm rot="21118513">
              <a:off x="155900" y="144416"/>
              <a:ext cx="1214576" cy="60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9" name="Google Shape;240;p28"/>
            <p:cNvSpPr/>
            <p:nvPr/>
          </p:nvSpPr>
          <p:spPr>
            <a:xfrm rot="21118513">
              <a:off x="378190" y="820174"/>
              <a:ext cx="195946" cy="53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extrusionOk="0">
                  <a:moveTo>
                    <a:pt x="18951" y="0"/>
                  </a:moveTo>
                  <a:cubicBezTo>
                    <a:pt x="18922" y="0"/>
                    <a:pt x="18893" y="0"/>
                    <a:pt x="18864" y="0"/>
                  </a:cubicBezTo>
                  <a:lnTo>
                    <a:pt x="2264" y="3839"/>
                  </a:lnTo>
                  <a:cubicBezTo>
                    <a:pt x="961" y="4162"/>
                    <a:pt x="-83" y="8471"/>
                    <a:pt x="5" y="13277"/>
                  </a:cubicBezTo>
                  <a:cubicBezTo>
                    <a:pt x="89" y="18029"/>
                    <a:pt x="1132" y="21600"/>
                    <a:pt x="2406" y="21600"/>
                  </a:cubicBezTo>
                  <a:cubicBezTo>
                    <a:pt x="2461" y="21600"/>
                    <a:pt x="2516" y="21600"/>
                    <a:pt x="2570" y="21587"/>
                  </a:cubicBezTo>
                  <a:lnTo>
                    <a:pt x="19170" y="17747"/>
                  </a:lnTo>
                  <a:cubicBezTo>
                    <a:pt x="20517" y="17425"/>
                    <a:pt x="21517" y="13277"/>
                    <a:pt x="21429" y="8310"/>
                  </a:cubicBezTo>
                  <a:cubicBezTo>
                    <a:pt x="21345" y="3625"/>
                    <a:pt x="20258" y="0"/>
                    <a:pt x="18951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0" name="Google Shape;241;p28"/>
            <p:cNvSpPr/>
            <p:nvPr/>
          </p:nvSpPr>
          <p:spPr>
            <a:xfrm rot="21118513">
              <a:off x="1084716" y="675586"/>
              <a:ext cx="195946" cy="5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extrusionOk="0">
                  <a:moveTo>
                    <a:pt x="19017" y="0"/>
                  </a:moveTo>
                  <a:cubicBezTo>
                    <a:pt x="18966" y="0"/>
                    <a:pt x="18915" y="13"/>
                    <a:pt x="18864" y="27"/>
                  </a:cubicBezTo>
                  <a:lnTo>
                    <a:pt x="2264" y="3861"/>
                  </a:lnTo>
                  <a:cubicBezTo>
                    <a:pt x="917" y="4170"/>
                    <a:pt x="-83" y="8326"/>
                    <a:pt x="5" y="13274"/>
                  </a:cubicBezTo>
                  <a:cubicBezTo>
                    <a:pt x="89" y="17873"/>
                    <a:pt x="1136" y="21600"/>
                    <a:pt x="2414" y="21600"/>
                  </a:cubicBezTo>
                  <a:cubicBezTo>
                    <a:pt x="2465" y="21600"/>
                    <a:pt x="2516" y="21587"/>
                    <a:pt x="2570" y="21573"/>
                  </a:cubicBezTo>
                  <a:lnTo>
                    <a:pt x="19170" y="17739"/>
                  </a:lnTo>
                  <a:cubicBezTo>
                    <a:pt x="20473" y="17430"/>
                    <a:pt x="21517" y="13274"/>
                    <a:pt x="21429" y="8326"/>
                  </a:cubicBezTo>
                  <a:cubicBezTo>
                    <a:pt x="21345" y="3727"/>
                    <a:pt x="20258" y="0"/>
                    <a:pt x="1901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87" name="Google Shape;242;p28"/>
          <p:cNvGrpSpPr/>
          <p:nvPr/>
        </p:nvGrpSpPr>
        <p:grpSpPr>
          <a:xfrm>
            <a:off x="2899393" y="-506960"/>
            <a:ext cx="2905811" cy="1380908"/>
            <a:chOff x="0" y="0"/>
            <a:chExt cx="2905809" cy="1380906"/>
          </a:xfrm>
        </p:grpSpPr>
        <p:sp>
          <p:nvSpPr>
            <p:cNvPr id="362" name="Google Shape;243;p28"/>
            <p:cNvSpPr/>
            <p:nvPr/>
          </p:nvSpPr>
          <p:spPr>
            <a:xfrm rot="17423373">
              <a:off x="1279105" y="-782042"/>
              <a:ext cx="344500" cy="2968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3" name="Google Shape;244;p28"/>
            <p:cNvSpPr/>
            <p:nvPr/>
          </p:nvSpPr>
          <p:spPr>
            <a:xfrm rot="17423373">
              <a:off x="1298383" y="-807776"/>
              <a:ext cx="330329" cy="295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4" name="Google Shape;245;p28"/>
            <p:cNvSpPr/>
            <p:nvPr/>
          </p:nvSpPr>
          <p:spPr>
            <a:xfrm rot="17423373">
              <a:off x="1429448" y="-898094"/>
              <a:ext cx="136480" cy="295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5" name="Google Shape;246;p28"/>
            <p:cNvSpPr/>
            <p:nvPr/>
          </p:nvSpPr>
          <p:spPr>
            <a:xfrm rot="17423373">
              <a:off x="2804679" y="1037774"/>
              <a:ext cx="70575" cy="2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extrusionOk="0">
                  <a:moveTo>
                    <a:pt x="2959" y="0"/>
                  </a:moveTo>
                  <a:cubicBezTo>
                    <a:pt x="-987" y="0"/>
                    <a:pt x="-987" y="21600"/>
                    <a:pt x="2959" y="21600"/>
                  </a:cubicBezTo>
                  <a:cubicBezTo>
                    <a:pt x="3065" y="21600"/>
                    <a:pt x="3161" y="21600"/>
                    <a:pt x="3267" y="21567"/>
                  </a:cubicBezTo>
                  <a:lnTo>
                    <a:pt x="20613" y="21567"/>
                  </a:lnTo>
                  <a:lnTo>
                    <a:pt x="20613" y="435"/>
                  </a:lnTo>
                  <a:lnTo>
                    <a:pt x="3267" y="33"/>
                  </a:lnTo>
                  <a:cubicBezTo>
                    <a:pt x="3161" y="0"/>
                    <a:pt x="3065" y="0"/>
                    <a:pt x="295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6" name="Google Shape;247;p28"/>
            <p:cNvSpPr/>
            <p:nvPr/>
          </p:nvSpPr>
          <p:spPr>
            <a:xfrm rot="17423373">
              <a:off x="2719828" y="1005564"/>
              <a:ext cx="69595" cy="2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7" name="Google Shape;248;p28"/>
            <p:cNvSpPr/>
            <p:nvPr/>
          </p:nvSpPr>
          <p:spPr>
            <a:xfrm rot="17423373">
              <a:off x="2634347" y="973538"/>
              <a:ext cx="70487" cy="21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8" name="Google Shape;249;p28"/>
            <p:cNvSpPr/>
            <p:nvPr/>
          </p:nvSpPr>
          <p:spPr>
            <a:xfrm rot="17423373">
              <a:off x="2549055" y="941723"/>
              <a:ext cx="70895" cy="2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9" name="Google Shape;250;p28"/>
            <p:cNvSpPr/>
            <p:nvPr/>
          </p:nvSpPr>
          <p:spPr>
            <a:xfrm rot="17423373">
              <a:off x="2464030" y="909237"/>
              <a:ext cx="69621" cy="2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0" name="Google Shape;251;p28"/>
            <p:cNvSpPr/>
            <p:nvPr/>
          </p:nvSpPr>
          <p:spPr>
            <a:xfrm rot="17423373">
              <a:off x="2379384" y="876302"/>
              <a:ext cx="69024" cy="2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1" name="Google Shape;252;p28"/>
            <p:cNvSpPr/>
            <p:nvPr/>
          </p:nvSpPr>
          <p:spPr>
            <a:xfrm rot="17423373">
              <a:off x="2293390" y="845250"/>
              <a:ext cx="70015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2" name="Google Shape;253;p28"/>
            <p:cNvSpPr/>
            <p:nvPr/>
          </p:nvSpPr>
          <p:spPr>
            <a:xfrm rot="17423373">
              <a:off x="2208357" y="813221"/>
              <a:ext cx="70015" cy="2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3" name="Google Shape;254;p28"/>
            <p:cNvSpPr/>
            <p:nvPr/>
          </p:nvSpPr>
          <p:spPr>
            <a:xfrm rot="17423373">
              <a:off x="2122528" y="781261"/>
              <a:ext cx="70210" cy="2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4" name="Google Shape;255;p28"/>
            <p:cNvSpPr/>
            <p:nvPr/>
          </p:nvSpPr>
          <p:spPr>
            <a:xfrm rot="17423373">
              <a:off x="2037429" y="748663"/>
              <a:ext cx="69991" cy="2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5" name="Google Shape;256;p28"/>
            <p:cNvSpPr/>
            <p:nvPr/>
          </p:nvSpPr>
          <p:spPr>
            <a:xfrm rot="17423373">
              <a:off x="1952411" y="716656"/>
              <a:ext cx="69992" cy="21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6" name="Google Shape;257;p28"/>
            <p:cNvSpPr/>
            <p:nvPr/>
          </p:nvSpPr>
          <p:spPr>
            <a:xfrm rot="17423373">
              <a:off x="1862565" y="689011"/>
              <a:ext cx="70211" cy="21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7" name="Google Shape;258;p28"/>
            <p:cNvSpPr/>
            <p:nvPr/>
          </p:nvSpPr>
          <p:spPr>
            <a:xfrm rot="17423373">
              <a:off x="1777189" y="656824"/>
              <a:ext cx="70213" cy="21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8" name="Google Shape;259;p28"/>
            <p:cNvSpPr/>
            <p:nvPr/>
          </p:nvSpPr>
          <p:spPr>
            <a:xfrm rot="17423373">
              <a:off x="1691955" y="624352"/>
              <a:ext cx="70470" cy="2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9" name="Google Shape;260;p28"/>
            <p:cNvSpPr/>
            <p:nvPr/>
          </p:nvSpPr>
          <p:spPr>
            <a:xfrm rot="17423373">
              <a:off x="1606681" y="592491"/>
              <a:ext cx="70575" cy="2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extrusionOk="0">
                  <a:moveTo>
                    <a:pt x="2959" y="0"/>
                  </a:moveTo>
                  <a:cubicBezTo>
                    <a:pt x="-987" y="0"/>
                    <a:pt x="-987" y="21600"/>
                    <a:pt x="2959" y="21600"/>
                  </a:cubicBezTo>
                  <a:cubicBezTo>
                    <a:pt x="3065" y="21600"/>
                    <a:pt x="3161" y="21600"/>
                    <a:pt x="3267" y="21567"/>
                  </a:cubicBezTo>
                  <a:lnTo>
                    <a:pt x="20613" y="21567"/>
                  </a:lnTo>
                  <a:lnTo>
                    <a:pt x="20613" y="33"/>
                  </a:lnTo>
                  <a:lnTo>
                    <a:pt x="3267" y="33"/>
                  </a:lnTo>
                  <a:cubicBezTo>
                    <a:pt x="3161" y="0"/>
                    <a:pt x="3065" y="0"/>
                    <a:pt x="295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0" name="Google Shape;261;p28"/>
            <p:cNvSpPr/>
            <p:nvPr/>
          </p:nvSpPr>
          <p:spPr>
            <a:xfrm rot="17423373">
              <a:off x="1522202" y="560419"/>
              <a:ext cx="69595" cy="2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1" name="Google Shape;262;p28"/>
            <p:cNvSpPr/>
            <p:nvPr/>
          </p:nvSpPr>
          <p:spPr>
            <a:xfrm rot="17423373">
              <a:off x="1436566" y="527774"/>
              <a:ext cx="69891" cy="21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2" name="Google Shape;263;p28"/>
            <p:cNvSpPr/>
            <p:nvPr/>
          </p:nvSpPr>
          <p:spPr>
            <a:xfrm rot="17423373">
              <a:off x="1350862" y="496179"/>
              <a:ext cx="70886" cy="2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extrusionOk="0">
                  <a:moveTo>
                    <a:pt x="3023" y="0"/>
                  </a:moveTo>
                  <a:cubicBezTo>
                    <a:pt x="-1007" y="0"/>
                    <a:pt x="-1007" y="21238"/>
                    <a:pt x="3023" y="21238"/>
                  </a:cubicBezTo>
                  <a:cubicBezTo>
                    <a:pt x="3129" y="21238"/>
                    <a:pt x="3234" y="21238"/>
                    <a:pt x="3340" y="21205"/>
                  </a:cubicBezTo>
                  <a:lnTo>
                    <a:pt x="20593" y="21600"/>
                  </a:lnTo>
                  <a:lnTo>
                    <a:pt x="20593" y="428"/>
                  </a:lnTo>
                  <a:lnTo>
                    <a:pt x="3340" y="33"/>
                  </a:lnTo>
                  <a:cubicBezTo>
                    <a:pt x="3234" y="0"/>
                    <a:pt x="3129" y="0"/>
                    <a:pt x="3023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3" name="Google Shape;264;p28"/>
            <p:cNvSpPr/>
            <p:nvPr/>
          </p:nvSpPr>
          <p:spPr>
            <a:xfrm rot="17423373">
              <a:off x="1267006" y="463674"/>
              <a:ext cx="68728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4" name="Google Shape;265;p28"/>
            <p:cNvSpPr/>
            <p:nvPr/>
          </p:nvSpPr>
          <p:spPr>
            <a:xfrm rot="17423373">
              <a:off x="1181386" y="431018"/>
              <a:ext cx="69024" cy="2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5" name="Google Shape;266;p28"/>
            <p:cNvSpPr/>
            <p:nvPr/>
          </p:nvSpPr>
          <p:spPr>
            <a:xfrm rot="17423373">
              <a:off x="1096132" y="399815"/>
              <a:ext cx="69423" cy="2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6" name="Google Shape;267;p28"/>
            <p:cNvSpPr/>
            <p:nvPr/>
          </p:nvSpPr>
          <p:spPr>
            <a:xfrm rot="17423373">
              <a:off x="1298383" y="-807776"/>
              <a:ext cx="330329" cy="295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431" name="Google Shape;268;p28"/>
          <p:cNvGrpSpPr/>
          <p:nvPr/>
        </p:nvGrpSpPr>
        <p:grpSpPr>
          <a:xfrm>
            <a:off x="7427802" y="2130984"/>
            <a:ext cx="2184224" cy="1626943"/>
            <a:chOff x="0" y="0"/>
            <a:chExt cx="2184223" cy="1626942"/>
          </a:xfrm>
        </p:grpSpPr>
        <p:sp>
          <p:nvSpPr>
            <p:cNvPr id="388" name="Google Shape;269;p28"/>
            <p:cNvSpPr/>
            <p:nvPr/>
          </p:nvSpPr>
          <p:spPr>
            <a:xfrm rot="1273713">
              <a:off x="94826" y="767337"/>
              <a:ext cx="21639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9" name="Google Shape;270;p28"/>
            <p:cNvSpPr/>
            <p:nvPr/>
          </p:nvSpPr>
          <p:spPr>
            <a:xfrm rot="1273713">
              <a:off x="163166" y="871963"/>
              <a:ext cx="21677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0" name="Google Shape;271;p28"/>
            <p:cNvSpPr/>
            <p:nvPr/>
          </p:nvSpPr>
          <p:spPr>
            <a:xfrm rot="1273713">
              <a:off x="258834" y="830964"/>
              <a:ext cx="21221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1" name="Google Shape;272;p28"/>
            <p:cNvSpPr/>
            <p:nvPr/>
          </p:nvSpPr>
          <p:spPr>
            <a:xfrm rot="1273713">
              <a:off x="327211" y="935590"/>
              <a:ext cx="21183" cy="11326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2" name="Google Shape;273;p28"/>
            <p:cNvSpPr/>
            <p:nvPr/>
          </p:nvSpPr>
          <p:spPr>
            <a:xfrm rot="1273713">
              <a:off x="422862" y="894673"/>
              <a:ext cx="21184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3" name="Google Shape;274;p28"/>
            <p:cNvSpPr/>
            <p:nvPr/>
          </p:nvSpPr>
          <p:spPr>
            <a:xfrm rot="1273713">
              <a:off x="491202" y="999300"/>
              <a:ext cx="21221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4" name="Google Shape;275;p28"/>
            <p:cNvSpPr/>
            <p:nvPr/>
          </p:nvSpPr>
          <p:spPr>
            <a:xfrm rot="1273713">
              <a:off x="586854" y="958383"/>
              <a:ext cx="21221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5" name="Google Shape;276;p28"/>
            <p:cNvSpPr/>
            <p:nvPr/>
          </p:nvSpPr>
          <p:spPr>
            <a:xfrm rot="1273713">
              <a:off x="655231" y="1063009"/>
              <a:ext cx="21184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6" name="Google Shape;277;p28"/>
            <p:cNvSpPr/>
            <p:nvPr/>
          </p:nvSpPr>
          <p:spPr>
            <a:xfrm rot="1273713">
              <a:off x="750846" y="1022085"/>
              <a:ext cx="21221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7" name="Google Shape;278;p28"/>
            <p:cNvSpPr/>
            <p:nvPr/>
          </p:nvSpPr>
          <p:spPr>
            <a:xfrm rot="1273713">
              <a:off x="819222" y="1126719"/>
              <a:ext cx="21221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8" name="Google Shape;279;p28"/>
            <p:cNvSpPr/>
            <p:nvPr/>
          </p:nvSpPr>
          <p:spPr>
            <a:xfrm rot="1273713">
              <a:off x="914875" y="1085795"/>
              <a:ext cx="21184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9" name="Google Shape;280;p28"/>
            <p:cNvSpPr/>
            <p:nvPr/>
          </p:nvSpPr>
          <p:spPr>
            <a:xfrm rot="1273713">
              <a:off x="983252" y="1190428"/>
              <a:ext cx="21183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0" name="Google Shape;281;p28"/>
            <p:cNvSpPr/>
            <p:nvPr/>
          </p:nvSpPr>
          <p:spPr>
            <a:xfrm rot="1273713">
              <a:off x="1078866" y="1149504"/>
              <a:ext cx="21222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1" name="Google Shape;282;p28"/>
            <p:cNvSpPr/>
            <p:nvPr/>
          </p:nvSpPr>
          <p:spPr>
            <a:xfrm rot="1273713">
              <a:off x="1147244" y="1254137"/>
              <a:ext cx="21221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2" name="Google Shape;283;p28"/>
            <p:cNvSpPr/>
            <p:nvPr/>
          </p:nvSpPr>
          <p:spPr>
            <a:xfrm rot="1273713">
              <a:off x="1242458" y="1213131"/>
              <a:ext cx="21639" cy="18859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3" name="Google Shape;284;p28"/>
            <p:cNvSpPr/>
            <p:nvPr/>
          </p:nvSpPr>
          <p:spPr>
            <a:xfrm rot="1273713">
              <a:off x="1310833" y="1317764"/>
              <a:ext cx="21639" cy="11326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4" name="Google Shape;285;p28"/>
            <p:cNvSpPr/>
            <p:nvPr/>
          </p:nvSpPr>
          <p:spPr>
            <a:xfrm rot="1273713">
              <a:off x="1406449" y="1276841"/>
              <a:ext cx="21677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5" name="Google Shape;286;p28"/>
            <p:cNvSpPr/>
            <p:nvPr/>
          </p:nvSpPr>
          <p:spPr>
            <a:xfrm rot="1273713">
              <a:off x="1474825" y="1381474"/>
              <a:ext cx="21677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6" name="Google Shape;287;p28"/>
            <p:cNvSpPr/>
            <p:nvPr/>
          </p:nvSpPr>
          <p:spPr>
            <a:xfrm rot="1273713">
              <a:off x="1570478" y="1340550"/>
              <a:ext cx="21639" cy="18859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7" name="Google Shape;288;p28"/>
            <p:cNvSpPr/>
            <p:nvPr/>
          </p:nvSpPr>
          <p:spPr>
            <a:xfrm rot="1273713">
              <a:off x="1638832" y="1445094"/>
              <a:ext cx="21222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8" name="Google Shape;289;p28"/>
            <p:cNvSpPr/>
            <p:nvPr/>
          </p:nvSpPr>
          <p:spPr>
            <a:xfrm rot="1273713">
              <a:off x="1734485" y="1404177"/>
              <a:ext cx="21221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9" name="Google Shape;290;p28"/>
            <p:cNvSpPr/>
            <p:nvPr/>
          </p:nvSpPr>
          <p:spPr>
            <a:xfrm rot="1273713">
              <a:off x="111530" y="321686"/>
              <a:ext cx="1961162" cy="98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95250" dir="294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0" name="Google Shape;291;p28"/>
            <p:cNvSpPr/>
            <p:nvPr/>
          </p:nvSpPr>
          <p:spPr>
            <a:xfrm rot="1273713">
              <a:off x="124011" y="754492"/>
              <a:ext cx="21677" cy="1885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1" name="Google Shape;292;p28"/>
            <p:cNvSpPr/>
            <p:nvPr/>
          </p:nvSpPr>
          <p:spPr>
            <a:xfrm rot="1273713">
              <a:off x="192388" y="859118"/>
              <a:ext cx="21640" cy="1132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2" name="Google Shape;293;p28"/>
            <p:cNvSpPr/>
            <p:nvPr/>
          </p:nvSpPr>
          <p:spPr>
            <a:xfrm rot="1273713">
              <a:off x="288020" y="818113"/>
              <a:ext cx="21221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3" name="Google Shape;294;p28"/>
            <p:cNvSpPr/>
            <p:nvPr/>
          </p:nvSpPr>
          <p:spPr>
            <a:xfrm rot="1273713">
              <a:off x="356396" y="922746"/>
              <a:ext cx="21221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4" name="Google Shape;295;p28"/>
            <p:cNvSpPr/>
            <p:nvPr/>
          </p:nvSpPr>
          <p:spPr>
            <a:xfrm rot="1273713">
              <a:off x="452049" y="881822"/>
              <a:ext cx="21184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5" name="Google Shape;296;p28"/>
            <p:cNvSpPr/>
            <p:nvPr/>
          </p:nvSpPr>
          <p:spPr>
            <a:xfrm rot="1273713">
              <a:off x="520424" y="986455"/>
              <a:ext cx="21184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6" name="Google Shape;297;p28"/>
            <p:cNvSpPr/>
            <p:nvPr/>
          </p:nvSpPr>
          <p:spPr>
            <a:xfrm rot="1273713">
              <a:off x="616040" y="945531"/>
              <a:ext cx="21221" cy="1885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7" name="Google Shape;298;p28"/>
            <p:cNvSpPr/>
            <p:nvPr/>
          </p:nvSpPr>
          <p:spPr>
            <a:xfrm rot="1273713">
              <a:off x="684416" y="1050164"/>
              <a:ext cx="21221" cy="1132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8" name="Google Shape;299;p28"/>
            <p:cNvSpPr/>
            <p:nvPr/>
          </p:nvSpPr>
          <p:spPr>
            <a:xfrm rot="1273713">
              <a:off x="780070" y="1009241"/>
              <a:ext cx="21183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9" name="Google Shape;300;p28"/>
            <p:cNvSpPr/>
            <p:nvPr/>
          </p:nvSpPr>
          <p:spPr>
            <a:xfrm rot="1273713">
              <a:off x="848408" y="1113867"/>
              <a:ext cx="21222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0" name="Google Shape;301;p28"/>
            <p:cNvSpPr/>
            <p:nvPr/>
          </p:nvSpPr>
          <p:spPr>
            <a:xfrm rot="1273713">
              <a:off x="944060" y="1072950"/>
              <a:ext cx="21222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1" name="Google Shape;302;p28"/>
            <p:cNvSpPr/>
            <p:nvPr/>
          </p:nvSpPr>
          <p:spPr>
            <a:xfrm rot="1273713">
              <a:off x="1012436" y="1177583"/>
              <a:ext cx="21222" cy="1132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2" name="Google Shape;303;p28"/>
            <p:cNvSpPr/>
            <p:nvPr/>
          </p:nvSpPr>
          <p:spPr>
            <a:xfrm rot="1273713">
              <a:off x="1108090" y="1136660"/>
              <a:ext cx="21184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3" name="Google Shape;304;p28"/>
            <p:cNvSpPr/>
            <p:nvPr/>
          </p:nvSpPr>
          <p:spPr>
            <a:xfrm rot="1273713">
              <a:off x="1176430" y="1241286"/>
              <a:ext cx="21221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4" name="Google Shape;305;p28"/>
            <p:cNvSpPr/>
            <p:nvPr/>
          </p:nvSpPr>
          <p:spPr>
            <a:xfrm rot="1273713">
              <a:off x="1271643" y="1200287"/>
              <a:ext cx="21677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5" name="Google Shape;306;p28"/>
            <p:cNvSpPr/>
            <p:nvPr/>
          </p:nvSpPr>
          <p:spPr>
            <a:xfrm rot="1273713">
              <a:off x="1340020" y="1304913"/>
              <a:ext cx="21639" cy="1132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6" name="Google Shape;307;p28"/>
            <p:cNvSpPr/>
            <p:nvPr/>
          </p:nvSpPr>
          <p:spPr>
            <a:xfrm rot="1273713">
              <a:off x="1435671" y="1263996"/>
              <a:ext cx="21639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7" name="Google Shape;308;p28"/>
            <p:cNvSpPr/>
            <p:nvPr/>
          </p:nvSpPr>
          <p:spPr>
            <a:xfrm rot="1273713">
              <a:off x="1504011" y="1368622"/>
              <a:ext cx="21677" cy="1132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8" name="Google Shape;309;p28"/>
            <p:cNvSpPr/>
            <p:nvPr/>
          </p:nvSpPr>
          <p:spPr>
            <a:xfrm rot="1273713">
              <a:off x="1599663" y="1327706"/>
              <a:ext cx="21677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9" name="Google Shape;310;p28"/>
            <p:cNvSpPr/>
            <p:nvPr/>
          </p:nvSpPr>
          <p:spPr>
            <a:xfrm rot="1273713">
              <a:off x="1668056" y="1432249"/>
              <a:ext cx="21184" cy="1132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0" name="Google Shape;311;p28"/>
            <p:cNvSpPr/>
            <p:nvPr/>
          </p:nvSpPr>
          <p:spPr>
            <a:xfrm rot="1273713">
              <a:off x="1763671" y="1391326"/>
              <a:ext cx="21221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470" name="Google Shape;312;p28"/>
          <p:cNvGrpSpPr/>
          <p:nvPr/>
        </p:nvGrpSpPr>
        <p:grpSpPr>
          <a:xfrm>
            <a:off x="870987" y="-1131164"/>
            <a:ext cx="1589811" cy="2378968"/>
            <a:chOff x="0" y="0"/>
            <a:chExt cx="1589809" cy="2378967"/>
          </a:xfrm>
        </p:grpSpPr>
        <p:sp>
          <p:nvSpPr>
            <p:cNvPr id="432" name="Google Shape;313;p28"/>
            <p:cNvSpPr/>
            <p:nvPr/>
          </p:nvSpPr>
          <p:spPr>
            <a:xfrm rot="1799998">
              <a:off x="44568" y="1932098"/>
              <a:ext cx="30804" cy="13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3" name="Google Shape;314;p28"/>
            <p:cNvSpPr/>
            <p:nvPr/>
          </p:nvSpPr>
          <p:spPr>
            <a:xfrm rot="1799998">
              <a:off x="35669" y="1923569"/>
              <a:ext cx="48274" cy="15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4" name="Google Shape;315;p28"/>
            <p:cNvSpPr/>
            <p:nvPr/>
          </p:nvSpPr>
          <p:spPr>
            <a:xfrm rot="1799998">
              <a:off x="113544" y="1744996"/>
              <a:ext cx="110774" cy="25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5" name="Google Shape;316;p28"/>
            <p:cNvSpPr/>
            <p:nvPr/>
          </p:nvSpPr>
          <p:spPr>
            <a:xfrm rot="1799998">
              <a:off x="106119" y="1737254"/>
              <a:ext cx="126606" cy="273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6" name="Google Shape;317;p28"/>
            <p:cNvSpPr/>
            <p:nvPr/>
          </p:nvSpPr>
          <p:spPr>
            <a:xfrm rot="1799998">
              <a:off x="71093" y="1740805"/>
              <a:ext cx="89687" cy="4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7" name="Google Shape;318;p28"/>
            <p:cNvSpPr/>
            <p:nvPr/>
          </p:nvSpPr>
          <p:spPr>
            <a:xfrm rot="1799998">
              <a:off x="62014" y="1731881"/>
              <a:ext cx="107773" cy="5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8" name="Google Shape;319;p28"/>
            <p:cNvSpPr/>
            <p:nvPr/>
          </p:nvSpPr>
          <p:spPr>
            <a:xfrm rot="1799998">
              <a:off x="435571" y="356173"/>
              <a:ext cx="317413" cy="1710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1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9" name="Google Shape;320;p28"/>
            <p:cNvSpPr/>
            <p:nvPr/>
          </p:nvSpPr>
          <p:spPr>
            <a:xfrm rot="1799998">
              <a:off x="426648" y="347653"/>
              <a:ext cx="335096" cy="172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0" name="Google Shape;321;p28"/>
            <p:cNvSpPr/>
            <p:nvPr/>
          </p:nvSpPr>
          <p:spPr>
            <a:xfrm rot="1799998">
              <a:off x="539008" y="2138098"/>
              <a:ext cx="50395" cy="21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1" name="Google Shape;322;p28"/>
            <p:cNvSpPr/>
            <p:nvPr/>
          </p:nvSpPr>
          <p:spPr>
            <a:xfrm rot="1799998">
              <a:off x="530092" y="2129084"/>
              <a:ext cx="68212" cy="23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2" name="Google Shape;323;p28"/>
            <p:cNvSpPr/>
            <p:nvPr/>
          </p:nvSpPr>
          <p:spPr>
            <a:xfrm rot="1799998">
              <a:off x="627125" y="2064017"/>
              <a:ext cx="89531" cy="4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3" name="Google Shape;324;p28"/>
            <p:cNvSpPr/>
            <p:nvPr/>
          </p:nvSpPr>
          <p:spPr>
            <a:xfrm rot="1799998">
              <a:off x="617940" y="2054897"/>
              <a:ext cx="107612" cy="5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4" name="Google Shape;325;p28"/>
            <p:cNvSpPr/>
            <p:nvPr/>
          </p:nvSpPr>
          <p:spPr>
            <a:xfrm rot="1799998">
              <a:off x="753567" y="545979"/>
              <a:ext cx="317413" cy="171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5" name="Google Shape;326;p28"/>
            <p:cNvSpPr/>
            <p:nvPr/>
          </p:nvSpPr>
          <p:spPr>
            <a:xfrm rot="1799998">
              <a:off x="744531" y="537428"/>
              <a:ext cx="335213" cy="172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6" name="Google Shape;327;p28"/>
            <p:cNvSpPr/>
            <p:nvPr/>
          </p:nvSpPr>
          <p:spPr>
            <a:xfrm rot="1799998">
              <a:off x="798975" y="687629"/>
              <a:ext cx="533987" cy="44973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7" name="Google Shape;328;p28"/>
            <p:cNvSpPr/>
            <p:nvPr/>
          </p:nvSpPr>
          <p:spPr>
            <a:xfrm rot="1799998">
              <a:off x="790196" y="678801"/>
              <a:ext cx="551565" cy="6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8" name="Google Shape;329;p28"/>
            <p:cNvSpPr/>
            <p:nvPr/>
          </p:nvSpPr>
          <p:spPr>
            <a:xfrm rot="1799998">
              <a:off x="1293345" y="776733"/>
              <a:ext cx="57211" cy="16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9" name="Google Shape;330;p28"/>
            <p:cNvSpPr/>
            <p:nvPr/>
          </p:nvSpPr>
          <p:spPr>
            <a:xfrm rot="1799998">
              <a:off x="1284556" y="767944"/>
              <a:ext cx="74789" cy="17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0" name="Google Shape;331;p28"/>
            <p:cNvSpPr/>
            <p:nvPr/>
          </p:nvSpPr>
          <p:spPr>
            <a:xfrm rot="1799998">
              <a:off x="1275571" y="155258"/>
              <a:ext cx="130561" cy="271882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1" name="Google Shape;332;p28"/>
            <p:cNvSpPr/>
            <p:nvPr/>
          </p:nvSpPr>
          <p:spPr>
            <a:xfrm rot="1799998">
              <a:off x="1266656" y="146448"/>
              <a:ext cx="148181" cy="28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2" name="Google Shape;333;p28"/>
            <p:cNvSpPr/>
            <p:nvPr/>
          </p:nvSpPr>
          <p:spPr>
            <a:xfrm rot="1799998">
              <a:off x="1295899" y="37073"/>
              <a:ext cx="189743" cy="33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3" name="Google Shape;334;p28"/>
            <p:cNvSpPr/>
            <p:nvPr/>
          </p:nvSpPr>
          <p:spPr>
            <a:xfrm rot="1799998">
              <a:off x="1287110" y="28243"/>
              <a:ext cx="207321" cy="352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4" name="Google Shape;335;p28"/>
            <p:cNvSpPr/>
            <p:nvPr/>
          </p:nvSpPr>
          <p:spPr>
            <a:xfrm rot="1799998">
              <a:off x="989329" y="364713"/>
              <a:ext cx="349675" cy="46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5" name="Google Shape;336;p28"/>
            <p:cNvSpPr/>
            <p:nvPr/>
          </p:nvSpPr>
          <p:spPr>
            <a:xfrm rot="1799998">
              <a:off x="980425" y="356700"/>
              <a:ext cx="366804" cy="48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extrusionOk="0">
                  <a:moveTo>
                    <a:pt x="10085" y="3223"/>
                  </a:moveTo>
                  <a:cubicBezTo>
                    <a:pt x="13313" y="3223"/>
                    <a:pt x="15922" y="5351"/>
                    <a:pt x="15922" y="7983"/>
                  </a:cubicBezTo>
                  <a:cubicBezTo>
                    <a:pt x="15922" y="10845"/>
                    <a:pt x="13042" y="12744"/>
                    <a:pt x="10046" y="12744"/>
                  </a:cubicBezTo>
                  <a:cubicBezTo>
                    <a:pt x="8612" y="12744"/>
                    <a:pt x="7152" y="12309"/>
                    <a:pt x="5968" y="11337"/>
                  </a:cubicBezTo>
                  <a:cubicBezTo>
                    <a:pt x="2284" y="8355"/>
                    <a:pt x="4893" y="3223"/>
                    <a:pt x="10085" y="3223"/>
                  </a:cubicBezTo>
                  <a:close/>
                  <a:moveTo>
                    <a:pt x="10021" y="2426"/>
                  </a:moveTo>
                  <a:cubicBezTo>
                    <a:pt x="8352" y="2426"/>
                    <a:pt x="6651" y="2930"/>
                    <a:pt x="5270" y="4056"/>
                  </a:cubicBezTo>
                  <a:cubicBezTo>
                    <a:pt x="994" y="7543"/>
                    <a:pt x="4032" y="13531"/>
                    <a:pt x="10085" y="13531"/>
                  </a:cubicBezTo>
                  <a:cubicBezTo>
                    <a:pt x="13851" y="13531"/>
                    <a:pt x="16889" y="11029"/>
                    <a:pt x="16889" y="7983"/>
                  </a:cubicBezTo>
                  <a:cubicBezTo>
                    <a:pt x="16889" y="4642"/>
                    <a:pt x="13523" y="2426"/>
                    <a:pt x="10021" y="2426"/>
                  </a:cubicBezTo>
                  <a:close/>
                  <a:moveTo>
                    <a:pt x="10085" y="766"/>
                  </a:moveTo>
                  <a:cubicBezTo>
                    <a:pt x="14576" y="766"/>
                    <a:pt x="18396" y="3420"/>
                    <a:pt x="19094" y="7018"/>
                  </a:cubicBezTo>
                  <a:cubicBezTo>
                    <a:pt x="19822" y="10613"/>
                    <a:pt x="17212" y="14122"/>
                    <a:pt x="12963" y="15262"/>
                  </a:cubicBezTo>
                  <a:lnTo>
                    <a:pt x="12613" y="15350"/>
                  </a:lnTo>
                  <a:lnTo>
                    <a:pt x="12613" y="20812"/>
                  </a:lnTo>
                  <a:lnTo>
                    <a:pt x="7557" y="20812"/>
                  </a:lnTo>
                  <a:lnTo>
                    <a:pt x="7557" y="15350"/>
                  </a:lnTo>
                  <a:lnTo>
                    <a:pt x="7233" y="15262"/>
                  </a:lnTo>
                  <a:cubicBezTo>
                    <a:pt x="2957" y="14122"/>
                    <a:pt x="375" y="10613"/>
                    <a:pt x="1073" y="7018"/>
                  </a:cubicBezTo>
                  <a:cubicBezTo>
                    <a:pt x="1800" y="3420"/>
                    <a:pt x="5618" y="766"/>
                    <a:pt x="10085" y="766"/>
                  </a:cubicBezTo>
                  <a:close/>
                  <a:moveTo>
                    <a:pt x="10085" y="0"/>
                  </a:moveTo>
                  <a:cubicBezTo>
                    <a:pt x="5216" y="0"/>
                    <a:pt x="1018" y="2849"/>
                    <a:pt x="158" y="6754"/>
                  </a:cubicBezTo>
                  <a:cubicBezTo>
                    <a:pt x="-703" y="10679"/>
                    <a:pt x="2015" y="14538"/>
                    <a:pt x="6587" y="15921"/>
                  </a:cubicBezTo>
                  <a:lnTo>
                    <a:pt x="6587" y="21600"/>
                  </a:lnTo>
                  <a:lnTo>
                    <a:pt x="13609" y="21600"/>
                  </a:lnTo>
                  <a:lnTo>
                    <a:pt x="13609" y="15921"/>
                  </a:lnTo>
                  <a:cubicBezTo>
                    <a:pt x="18181" y="14538"/>
                    <a:pt x="20897" y="10679"/>
                    <a:pt x="20009" y="6754"/>
                  </a:cubicBezTo>
                  <a:cubicBezTo>
                    <a:pt x="19148" y="2849"/>
                    <a:pt x="14980" y="0"/>
                    <a:pt x="10085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6" name="Google Shape;337;p28"/>
            <p:cNvSpPr/>
            <p:nvPr/>
          </p:nvSpPr>
          <p:spPr>
            <a:xfrm rot="1799998">
              <a:off x="1080157" y="644671"/>
              <a:ext cx="17579" cy="164774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7" name="Google Shape;338;p28"/>
            <p:cNvSpPr/>
            <p:nvPr/>
          </p:nvSpPr>
          <p:spPr>
            <a:xfrm rot="1799998">
              <a:off x="77838" y="1961455"/>
              <a:ext cx="30804" cy="13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8" name="Google Shape;339;p28"/>
            <p:cNvSpPr/>
            <p:nvPr/>
          </p:nvSpPr>
          <p:spPr>
            <a:xfrm rot="1799998">
              <a:off x="99123" y="1789757"/>
              <a:ext cx="111261" cy="25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extrusionOk="0">
                  <a:moveTo>
                    <a:pt x="8018" y="0"/>
                  </a:moveTo>
                  <a:cubicBezTo>
                    <a:pt x="6839" y="0"/>
                    <a:pt x="5810" y="390"/>
                    <a:pt x="5638" y="915"/>
                  </a:cubicBezTo>
                  <a:lnTo>
                    <a:pt x="22" y="19781"/>
                  </a:lnTo>
                  <a:cubicBezTo>
                    <a:pt x="-159" y="20357"/>
                    <a:pt x="776" y="20889"/>
                    <a:pt x="2080" y="20972"/>
                  </a:cubicBezTo>
                  <a:lnTo>
                    <a:pt x="13021" y="21590"/>
                  </a:lnTo>
                  <a:cubicBezTo>
                    <a:pt x="13139" y="21597"/>
                    <a:pt x="13249" y="21600"/>
                    <a:pt x="13359" y="21600"/>
                  </a:cubicBezTo>
                  <a:cubicBezTo>
                    <a:pt x="14521" y="21600"/>
                    <a:pt x="15472" y="21210"/>
                    <a:pt x="15644" y="20685"/>
                  </a:cubicBezTo>
                  <a:lnTo>
                    <a:pt x="21252" y="1819"/>
                  </a:lnTo>
                  <a:cubicBezTo>
                    <a:pt x="21441" y="1243"/>
                    <a:pt x="20601" y="708"/>
                    <a:pt x="19289" y="666"/>
                  </a:cubicBezTo>
                  <a:lnTo>
                    <a:pt x="8347" y="10"/>
                  </a:lnTo>
                  <a:cubicBezTo>
                    <a:pt x="8238" y="3"/>
                    <a:pt x="8128" y="0"/>
                    <a:pt x="8018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9" name="Google Shape;340;p28"/>
            <p:cNvSpPr/>
            <p:nvPr/>
          </p:nvSpPr>
          <p:spPr>
            <a:xfrm rot="1799998">
              <a:off x="104367" y="1770167"/>
              <a:ext cx="89686" cy="4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0" name="Google Shape;341;p28"/>
            <p:cNvSpPr/>
            <p:nvPr/>
          </p:nvSpPr>
          <p:spPr>
            <a:xfrm rot="1799998">
              <a:off x="468874" y="385544"/>
              <a:ext cx="317388" cy="171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extrusionOk="0">
                  <a:moveTo>
                    <a:pt x="16699" y="0"/>
                  </a:moveTo>
                  <a:cubicBezTo>
                    <a:pt x="15965" y="0"/>
                    <a:pt x="15317" y="93"/>
                    <a:pt x="15171" y="234"/>
                  </a:cubicBezTo>
                  <a:lnTo>
                    <a:pt x="40" y="21125"/>
                  </a:lnTo>
                  <a:cubicBezTo>
                    <a:pt x="-159" y="21286"/>
                    <a:pt x="398" y="21440"/>
                    <a:pt x="1220" y="21471"/>
                  </a:cubicBezTo>
                  <a:lnTo>
                    <a:pt x="4305" y="21594"/>
                  </a:lnTo>
                  <a:cubicBezTo>
                    <a:pt x="4407" y="21598"/>
                    <a:pt x="4509" y="21600"/>
                    <a:pt x="4608" y="21600"/>
                  </a:cubicBezTo>
                  <a:cubicBezTo>
                    <a:pt x="5320" y="21600"/>
                    <a:pt x="5970" y="21507"/>
                    <a:pt x="6144" y="21366"/>
                  </a:cubicBezTo>
                  <a:lnTo>
                    <a:pt x="21278" y="475"/>
                  </a:lnTo>
                  <a:cubicBezTo>
                    <a:pt x="21441" y="314"/>
                    <a:pt x="20917" y="160"/>
                    <a:pt x="20062" y="129"/>
                  </a:cubicBezTo>
                  <a:lnTo>
                    <a:pt x="17010" y="6"/>
                  </a:lnTo>
                  <a:cubicBezTo>
                    <a:pt x="16905" y="2"/>
                    <a:pt x="16801" y="0"/>
                    <a:pt x="1669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1" name="Google Shape;342;p28"/>
            <p:cNvSpPr/>
            <p:nvPr/>
          </p:nvSpPr>
          <p:spPr>
            <a:xfrm rot="1799998">
              <a:off x="572317" y="2167466"/>
              <a:ext cx="50354" cy="21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2" name="Google Shape;343;p28"/>
            <p:cNvSpPr/>
            <p:nvPr/>
          </p:nvSpPr>
          <p:spPr>
            <a:xfrm rot="1799998">
              <a:off x="660371" y="2093419"/>
              <a:ext cx="89570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3" name="Google Shape;344;p28"/>
            <p:cNvSpPr/>
            <p:nvPr/>
          </p:nvSpPr>
          <p:spPr>
            <a:xfrm rot="1799998">
              <a:off x="786863" y="575352"/>
              <a:ext cx="317407" cy="171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4" name="Google Shape;345;p28"/>
            <p:cNvSpPr/>
            <p:nvPr/>
          </p:nvSpPr>
          <p:spPr>
            <a:xfrm rot="1799998">
              <a:off x="832280" y="717005"/>
              <a:ext cx="533988" cy="44973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5" name="Google Shape;346;p28"/>
            <p:cNvSpPr/>
            <p:nvPr/>
          </p:nvSpPr>
          <p:spPr>
            <a:xfrm rot="1799998">
              <a:off x="1326651" y="806111"/>
              <a:ext cx="57212" cy="16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6" name="Google Shape;347;p28"/>
            <p:cNvSpPr/>
            <p:nvPr/>
          </p:nvSpPr>
          <p:spPr>
            <a:xfrm rot="1799998">
              <a:off x="1308857" y="184672"/>
              <a:ext cx="130561" cy="271883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7" name="Google Shape;348;p28"/>
            <p:cNvSpPr/>
            <p:nvPr/>
          </p:nvSpPr>
          <p:spPr>
            <a:xfrm rot="1799998">
              <a:off x="1329197" y="66436"/>
              <a:ext cx="189702" cy="33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8" name="Google Shape;349;p28"/>
            <p:cNvSpPr/>
            <p:nvPr/>
          </p:nvSpPr>
          <p:spPr>
            <a:xfrm rot="1799998">
              <a:off x="1022690" y="394310"/>
              <a:ext cx="349692" cy="46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9" name="Google Shape;350;p28"/>
            <p:cNvSpPr/>
            <p:nvPr/>
          </p:nvSpPr>
          <p:spPr>
            <a:xfrm flipH="1">
              <a:off x="1081144" y="684769"/>
              <a:ext cx="82387" cy="142698"/>
            </a:xfrm>
            <a:prstGeom prst="line">
              <a:avLst/>
            </a:prstGeom>
            <a:noFill/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75" name="تجميع"/>
          <p:cNvGrpSpPr/>
          <p:nvPr/>
        </p:nvGrpSpPr>
        <p:grpSpPr>
          <a:xfrm>
            <a:off x="6034903" y="437322"/>
            <a:ext cx="2485012" cy="985398"/>
            <a:chOff x="0" y="0"/>
            <a:chExt cx="2485011" cy="985397"/>
          </a:xfrm>
        </p:grpSpPr>
        <p:sp>
          <p:nvSpPr>
            <p:cNvPr id="471" name="دائرة"/>
            <p:cNvSpPr/>
            <p:nvPr/>
          </p:nvSpPr>
          <p:spPr>
            <a:xfrm>
              <a:off x="1775386" y="345174"/>
              <a:ext cx="459385" cy="459385"/>
            </a:xfrm>
            <a:prstGeom prst="ellipse">
              <a:avLst/>
            </a:prstGeom>
            <a:solidFill>
              <a:srgbClr val="EEBDD6"/>
            </a:solidFill>
            <a:ln w="12700" cap="flat">
              <a:solidFill>
                <a:srgbClr val="6D498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2" name="الفصل"/>
            <p:cNvSpPr txBox="1"/>
            <p:nvPr/>
          </p:nvSpPr>
          <p:spPr>
            <a:xfrm>
              <a:off x="1477877" y="0"/>
              <a:ext cx="1007135" cy="35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2100">
                  <a:solidFill>
                    <a:srgbClr val="34679A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473" name="١"/>
            <p:cNvSpPr txBox="1"/>
            <p:nvPr/>
          </p:nvSpPr>
          <p:spPr>
            <a:xfrm>
              <a:off x="1668751" y="283847"/>
              <a:ext cx="672655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200">
                  <a:solidFill>
                    <a:srgbClr val="6D4982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474" name="القيمة المنزلية"/>
            <p:cNvSpPr txBox="1"/>
            <p:nvPr/>
          </p:nvSpPr>
          <p:spPr>
            <a:xfrm>
              <a:off x="0" y="315013"/>
              <a:ext cx="1769037" cy="670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algn="ctr" defTabSz="841247" rtl="0">
                <a:lnSpc>
                  <a:spcPct val="90000"/>
                </a:lnSpc>
                <a:spcBef>
                  <a:spcPts val="900"/>
                </a:spcBef>
                <a:defRPr sz="2000">
                  <a:solidFill>
                    <a:srgbClr val="5ABEC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34679A"/>
                  </a:solidFill>
                </a:rPr>
                <a:t>القيمة المنزلية</a:t>
              </a:r>
            </a:p>
          </p:txBody>
        </p:sp>
      </p:grpSp>
      <p:grpSp>
        <p:nvGrpSpPr>
          <p:cNvPr id="478" name="تجميع"/>
          <p:cNvGrpSpPr/>
          <p:nvPr/>
        </p:nvGrpSpPr>
        <p:grpSpPr>
          <a:xfrm>
            <a:off x="2143437" y="3920594"/>
            <a:ext cx="932428" cy="497839"/>
            <a:chOff x="0" y="-1"/>
            <a:chExt cx="932427" cy="497838"/>
          </a:xfrm>
        </p:grpSpPr>
        <p:sp>
          <p:nvSpPr>
            <p:cNvPr id="476" name="Google Shape;146;p28"/>
            <p:cNvSpPr/>
            <p:nvPr/>
          </p:nvSpPr>
          <p:spPr>
            <a:xfrm>
              <a:off x="0" y="50932"/>
              <a:ext cx="932429" cy="345175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defRPr sz="1700" b="1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77" name="صفحة ٢٠"/>
            <p:cNvSpPr txBox="1"/>
            <p:nvPr/>
          </p:nvSpPr>
          <p:spPr>
            <a:xfrm>
              <a:off x="19390" y="-2"/>
              <a:ext cx="842846" cy="497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22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٢٠</a:t>
              </a:r>
            </a:p>
          </p:txBody>
        </p:sp>
      </p:grpSp>
      <p:pic>
        <p:nvPicPr>
          <p:cNvPr id="479" name="IMG_3477.png" descr="IMG_3477.png"/>
          <p:cNvPicPr>
            <a:picLocks noChangeAspect="1"/>
          </p:cNvPicPr>
          <p:nvPr/>
        </p:nvPicPr>
        <p:blipFill>
          <a:blip r:embed="rId2">
            <a:extLst/>
          </a:blip>
          <a:srcRect l="64435" t="25176" b="10489"/>
          <a:stretch>
            <a:fillRect/>
          </a:stretch>
        </p:blipFill>
        <p:spPr>
          <a:xfrm>
            <a:off x="2460794" y="778193"/>
            <a:ext cx="1645966" cy="644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G_2329.png" descr="IMG_2329.png"/>
          <p:cNvPicPr>
            <a:picLocks noChangeAspect="1"/>
          </p:cNvPicPr>
          <p:nvPr/>
        </p:nvPicPr>
        <p:blipFill>
          <a:blip r:embed="rId3">
            <a:extLst/>
          </a:blip>
          <a:srcRect l="29220" t="6516" r="25426" b="87098"/>
          <a:stretch>
            <a:fillRect/>
          </a:stretch>
        </p:blipFill>
        <p:spPr>
          <a:xfrm>
            <a:off x="2038498" y="1756731"/>
            <a:ext cx="5377304" cy="788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1" animBg="1" advAuto="0"/>
      <p:bldP spid="479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تجميع"/>
          <p:cNvGrpSpPr/>
          <p:nvPr/>
        </p:nvGrpSpPr>
        <p:grpSpPr>
          <a:xfrm>
            <a:off x="110312" y="415709"/>
            <a:ext cx="8780820" cy="4173570"/>
            <a:chOff x="2" y="0"/>
            <a:chExt cx="8780818" cy="4173569"/>
          </a:xfrm>
        </p:grpSpPr>
        <p:grpSp>
          <p:nvGrpSpPr>
            <p:cNvPr id="923" name="Google Shape;458;p32"/>
            <p:cNvGrpSpPr/>
            <p:nvPr/>
          </p:nvGrpSpPr>
          <p:grpSpPr>
            <a:xfrm>
              <a:off x="549741" y="319544"/>
              <a:ext cx="8231081" cy="2967140"/>
              <a:chOff x="0" y="0"/>
              <a:chExt cx="8231080" cy="2967138"/>
            </a:xfrm>
          </p:grpSpPr>
          <p:sp>
            <p:nvSpPr>
              <p:cNvPr id="921" name="Google Shape;459;p32"/>
              <p:cNvSpPr/>
              <p:nvPr/>
            </p:nvSpPr>
            <p:spPr>
              <a:xfrm rot="10800000" flipH="1">
                <a:off x="0" y="-1"/>
                <a:ext cx="8231081" cy="2967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dist="95250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22" name="Google Shape;460;p32"/>
              <p:cNvSpPr/>
              <p:nvPr/>
            </p:nvSpPr>
            <p:spPr>
              <a:xfrm rot="5400000">
                <a:off x="7586962" y="2324194"/>
                <a:ext cx="533333" cy="750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24" name="Google Shape;463;p32"/>
            <p:cNvSpPr/>
            <p:nvPr/>
          </p:nvSpPr>
          <p:spPr>
            <a:xfrm>
              <a:off x="3412128" y="-1"/>
              <a:ext cx="1863515" cy="639093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defRPr sz="6000" b="1">
                  <a:solidFill>
                    <a:srgbClr val="34679A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977" name="Google Shape;464;p32"/>
            <p:cNvGrpSpPr/>
            <p:nvPr/>
          </p:nvGrpSpPr>
          <p:grpSpPr>
            <a:xfrm>
              <a:off x="2" y="2688328"/>
              <a:ext cx="860804" cy="1485241"/>
              <a:chOff x="2" y="0"/>
              <a:chExt cx="860802" cy="1485240"/>
            </a:xfrm>
          </p:grpSpPr>
          <p:sp>
            <p:nvSpPr>
              <p:cNvPr id="925" name="Google Shape;465;p32"/>
              <p:cNvSpPr/>
              <p:nvPr/>
            </p:nvSpPr>
            <p:spPr>
              <a:xfrm>
                <a:off x="214245" y="496030"/>
                <a:ext cx="602130" cy="880753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976" name="Google Shape;466;p32"/>
              <p:cNvGrpSpPr/>
              <p:nvPr/>
            </p:nvGrpSpPr>
            <p:grpSpPr>
              <a:xfrm>
                <a:off x="2" y="-1"/>
                <a:ext cx="860804" cy="1485241"/>
                <a:chOff x="2" y="0"/>
                <a:chExt cx="860802" cy="1485240"/>
              </a:xfrm>
            </p:grpSpPr>
            <p:sp>
              <p:nvSpPr>
                <p:cNvPr id="926" name="Google Shape;467;p32"/>
                <p:cNvSpPr/>
                <p:nvPr/>
              </p:nvSpPr>
              <p:spPr>
                <a:xfrm>
                  <a:off x="209236" y="498031"/>
                  <a:ext cx="607283" cy="987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27" name="Google Shape;468;p32"/>
                <p:cNvSpPr/>
                <p:nvPr/>
              </p:nvSpPr>
              <p:spPr>
                <a:xfrm>
                  <a:off x="241122" y="522630"/>
                  <a:ext cx="543511" cy="104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28" name="Google Shape;469;p32"/>
                <p:cNvSpPr/>
                <p:nvPr/>
              </p:nvSpPr>
              <p:spPr>
                <a:xfrm>
                  <a:off x="321942" y="448489"/>
                  <a:ext cx="236719" cy="7340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29" name="Google Shape;470;p32"/>
                <p:cNvSpPr/>
                <p:nvPr/>
              </p:nvSpPr>
              <p:spPr>
                <a:xfrm>
                  <a:off x="359013" y="301857"/>
                  <a:ext cx="208553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30" name="Google Shape;471;p32"/>
                <p:cNvSpPr/>
                <p:nvPr/>
              </p:nvSpPr>
              <p:spPr>
                <a:xfrm>
                  <a:off x="359013" y="301857"/>
                  <a:ext cx="208553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31" name="Google Shape;472;p32"/>
                <p:cNvSpPr/>
                <p:nvPr/>
              </p:nvSpPr>
              <p:spPr>
                <a:xfrm>
                  <a:off x="482291" y="301857"/>
                  <a:ext cx="85275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32" name="Google Shape;473;p32"/>
                <p:cNvSpPr/>
                <p:nvPr/>
              </p:nvSpPr>
              <p:spPr>
                <a:xfrm flipH="1">
                  <a:off x="419641" y="367296"/>
                  <a:ext cx="140514" cy="2668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3" name="Google Shape;474;p32"/>
                <p:cNvSpPr/>
                <p:nvPr/>
              </p:nvSpPr>
              <p:spPr>
                <a:xfrm flipH="1">
                  <a:off x="412043" y="432546"/>
                  <a:ext cx="140515" cy="26875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4" name="Google Shape;475;p32"/>
                <p:cNvSpPr/>
                <p:nvPr/>
              </p:nvSpPr>
              <p:spPr>
                <a:xfrm flipH="1">
                  <a:off x="404616" y="497984"/>
                  <a:ext cx="140515" cy="26688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5" name="Google Shape;476;p32"/>
                <p:cNvSpPr/>
                <p:nvPr/>
              </p:nvSpPr>
              <p:spPr>
                <a:xfrm flipH="1">
                  <a:off x="397205" y="563406"/>
                  <a:ext cx="140515" cy="267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6" name="Google Shape;477;p32"/>
                <p:cNvSpPr/>
                <p:nvPr/>
              </p:nvSpPr>
              <p:spPr>
                <a:xfrm flipH="1">
                  <a:off x="389794" y="628844"/>
                  <a:ext cx="140515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7" name="Google Shape;478;p32"/>
                <p:cNvSpPr/>
                <p:nvPr/>
              </p:nvSpPr>
              <p:spPr>
                <a:xfrm flipH="1">
                  <a:off x="382197" y="694096"/>
                  <a:ext cx="140701" cy="26890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8" name="Google Shape;479;p32"/>
                <p:cNvSpPr/>
                <p:nvPr/>
              </p:nvSpPr>
              <p:spPr>
                <a:xfrm flipH="1">
                  <a:off x="374770" y="759534"/>
                  <a:ext cx="140515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9" name="Google Shape;480;p32"/>
                <p:cNvSpPr/>
                <p:nvPr/>
              </p:nvSpPr>
              <p:spPr>
                <a:xfrm flipH="1">
                  <a:off x="367359" y="824971"/>
                  <a:ext cx="140515" cy="267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40" name="Google Shape;481;p32"/>
                <p:cNvSpPr/>
                <p:nvPr/>
              </p:nvSpPr>
              <p:spPr>
                <a:xfrm>
                  <a:off x="417040" y="380265"/>
                  <a:ext cx="149694" cy="7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41" name="Google Shape;482;p32"/>
                <p:cNvSpPr/>
                <p:nvPr/>
              </p:nvSpPr>
              <p:spPr>
                <a:xfrm>
                  <a:off x="417040" y="380265"/>
                  <a:ext cx="149694" cy="7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42" name="Google Shape;483;p32"/>
                <p:cNvSpPr/>
                <p:nvPr/>
              </p:nvSpPr>
              <p:spPr>
                <a:xfrm>
                  <a:off x="461724" y="474070"/>
                  <a:ext cx="115571" cy="691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43" name="Google Shape;484;p32"/>
                <p:cNvSpPr/>
                <p:nvPr/>
              </p:nvSpPr>
              <p:spPr>
                <a:xfrm>
                  <a:off x="461724" y="474070"/>
                  <a:ext cx="115571" cy="691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44" name="Google Shape;485;p32"/>
                <p:cNvSpPr/>
                <p:nvPr/>
              </p:nvSpPr>
              <p:spPr>
                <a:xfrm>
                  <a:off x="322129" y="376746"/>
                  <a:ext cx="154233" cy="77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45" name="Google Shape;486;p32"/>
                <p:cNvSpPr/>
                <p:nvPr/>
              </p:nvSpPr>
              <p:spPr>
                <a:xfrm>
                  <a:off x="322129" y="376746"/>
                  <a:ext cx="154233" cy="77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46" name="Google Shape;487;p32"/>
                <p:cNvSpPr/>
                <p:nvPr/>
              </p:nvSpPr>
              <p:spPr>
                <a:xfrm>
                  <a:off x="303415" y="460711"/>
                  <a:ext cx="118453" cy="687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47" name="Google Shape;488;p32"/>
                <p:cNvSpPr/>
                <p:nvPr/>
              </p:nvSpPr>
              <p:spPr>
                <a:xfrm>
                  <a:off x="303415" y="460711"/>
                  <a:ext cx="118453" cy="687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48" name="Google Shape;489;p32"/>
                <p:cNvSpPr/>
                <p:nvPr/>
              </p:nvSpPr>
              <p:spPr>
                <a:xfrm>
                  <a:off x="429005" y="791139"/>
                  <a:ext cx="27072" cy="27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extrusionOk="0">
                      <a:moveTo>
                        <a:pt x="8987" y="0"/>
                      </a:moveTo>
                      <a:cubicBezTo>
                        <a:pt x="4476" y="0"/>
                        <a:pt x="516" y="4067"/>
                        <a:pt x="58" y="9523"/>
                      </a:cubicBezTo>
                      <a:cubicBezTo>
                        <a:pt x="-578" y="16504"/>
                        <a:pt x="4100" y="21600"/>
                        <a:pt x="9133" y="21600"/>
                      </a:cubicBezTo>
                      <a:cubicBezTo>
                        <a:pt x="11030" y="21600"/>
                        <a:pt x="12968" y="20881"/>
                        <a:pt x="14697" y="19269"/>
                      </a:cubicBezTo>
                      <a:cubicBezTo>
                        <a:pt x="21022" y="13218"/>
                        <a:pt x="18042" y="1116"/>
                        <a:pt x="10102" y="74"/>
                      </a:cubicBezTo>
                      <a:cubicBezTo>
                        <a:pt x="9727" y="25"/>
                        <a:pt x="9362" y="0"/>
                        <a:pt x="898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49" name="Google Shape;490;p32"/>
                <p:cNvSpPr/>
                <p:nvPr/>
              </p:nvSpPr>
              <p:spPr>
                <a:xfrm>
                  <a:off x="373279" y="843296"/>
                  <a:ext cx="120567" cy="120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50" name="Google Shape;491;p32"/>
                <p:cNvSpPr/>
                <p:nvPr/>
              </p:nvSpPr>
              <p:spPr>
                <a:xfrm>
                  <a:off x="373283" y="843293"/>
                  <a:ext cx="120562" cy="1205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17898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51" name="Google Shape;492;p32"/>
                <p:cNvSpPr/>
                <p:nvPr/>
              </p:nvSpPr>
              <p:spPr>
                <a:xfrm>
                  <a:off x="749241" y="111180"/>
                  <a:ext cx="111565" cy="258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52" name="Google Shape;493;p32"/>
                <p:cNvSpPr/>
                <p:nvPr/>
              </p:nvSpPr>
              <p:spPr>
                <a:xfrm>
                  <a:off x="598650" y="348393"/>
                  <a:ext cx="222504" cy="883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53" name="Google Shape;494;p32"/>
                <p:cNvSpPr/>
                <p:nvPr/>
              </p:nvSpPr>
              <p:spPr>
                <a:xfrm>
                  <a:off x="738297" y="336110"/>
                  <a:ext cx="88123" cy="132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3" h="21600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54" name="Google Shape;495;p32"/>
                <p:cNvSpPr/>
                <p:nvPr/>
              </p:nvSpPr>
              <p:spPr>
                <a:xfrm>
                  <a:off x="751258" y="332123"/>
                  <a:ext cx="80150" cy="566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3" h="21600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55" name="Google Shape;496;p32"/>
                <p:cNvSpPr/>
                <p:nvPr/>
              </p:nvSpPr>
              <p:spPr>
                <a:xfrm>
                  <a:off x="161594" y="291472"/>
                  <a:ext cx="452500" cy="7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3" h="21600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56" name="Google Shape;497;p32"/>
                <p:cNvSpPr/>
                <p:nvPr/>
              </p:nvSpPr>
              <p:spPr>
                <a:xfrm>
                  <a:off x="2" y="69267"/>
                  <a:ext cx="279578" cy="367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57" name="Google Shape;498;p32"/>
                <p:cNvSpPr/>
                <p:nvPr/>
              </p:nvSpPr>
              <p:spPr>
                <a:xfrm>
                  <a:off x="239375" y="259586"/>
                  <a:ext cx="162482" cy="848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58" name="Google Shape;499;p32"/>
                <p:cNvSpPr/>
                <p:nvPr/>
              </p:nvSpPr>
              <p:spPr>
                <a:xfrm>
                  <a:off x="339178" y="434399"/>
                  <a:ext cx="62673" cy="673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59" name="Google Shape;500;p32"/>
                <p:cNvSpPr/>
                <p:nvPr/>
              </p:nvSpPr>
              <p:spPr>
                <a:xfrm>
                  <a:off x="289596" y="497206"/>
                  <a:ext cx="33319" cy="33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60" name="Google Shape;501;p32"/>
                <p:cNvSpPr/>
                <p:nvPr/>
              </p:nvSpPr>
              <p:spPr>
                <a:xfrm>
                  <a:off x="203415" y="0"/>
                  <a:ext cx="235442" cy="389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0" h="21600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61" name="Google Shape;502;p32"/>
                <p:cNvSpPr/>
                <p:nvPr/>
              </p:nvSpPr>
              <p:spPr>
                <a:xfrm>
                  <a:off x="242601" y="563593"/>
                  <a:ext cx="537766" cy="9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62" name="Google Shape;503;p32"/>
                <p:cNvSpPr/>
                <p:nvPr/>
              </p:nvSpPr>
              <p:spPr>
                <a:xfrm flipV="1">
                  <a:off x="532347" y="1174222"/>
                  <a:ext cx="12426" cy="84715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63" name="Google Shape;504;p32"/>
                <p:cNvSpPr/>
                <p:nvPr/>
              </p:nvSpPr>
              <p:spPr>
                <a:xfrm>
                  <a:off x="532347" y="1173662"/>
                  <a:ext cx="16318" cy="85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64" name="Google Shape;505;p32"/>
                <p:cNvSpPr/>
                <p:nvPr/>
              </p:nvSpPr>
              <p:spPr>
                <a:xfrm flipH="1" flipV="1">
                  <a:off x="740524" y="1175328"/>
                  <a:ext cx="11492" cy="8490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65" name="Google Shape;506;p32"/>
                <p:cNvSpPr/>
                <p:nvPr/>
              </p:nvSpPr>
              <p:spPr>
                <a:xfrm>
                  <a:off x="736802" y="1174954"/>
                  <a:ext cx="15214" cy="85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66" name="Google Shape;507;p32"/>
                <p:cNvSpPr/>
                <p:nvPr/>
              </p:nvSpPr>
              <p:spPr>
                <a:xfrm>
                  <a:off x="521896" y="478631"/>
                  <a:ext cx="144870" cy="722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67" name="Google Shape;508;p32"/>
                <p:cNvSpPr/>
                <p:nvPr/>
              </p:nvSpPr>
              <p:spPr>
                <a:xfrm>
                  <a:off x="626488" y="478538"/>
                  <a:ext cx="136286" cy="7238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extrusionOk="0">
                      <a:moveTo>
                        <a:pt x="3482" y="0"/>
                      </a:moveTo>
                      <a:cubicBezTo>
                        <a:pt x="3339" y="0"/>
                        <a:pt x="3197" y="1"/>
                        <a:pt x="3052" y="5"/>
                      </a:cubicBezTo>
                      <a:cubicBezTo>
                        <a:pt x="1127" y="55"/>
                        <a:pt x="-226" y="398"/>
                        <a:pt x="32" y="763"/>
                      </a:cubicBezTo>
                      <a:lnTo>
                        <a:pt x="14183" y="21013"/>
                      </a:lnTo>
                      <a:cubicBezTo>
                        <a:pt x="14420" y="21353"/>
                        <a:pt x="15917" y="21600"/>
                        <a:pt x="17649" y="21600"/>
                      </a:cubicBezTo>
                      <a:cubicBezTo>
                        <a:pt x="17806" y="21600"/>
                        <a:pt x="17963" y="21598"/>
                        <a:pt x="18123" y="21594"/>
                      </a:cubicBezTo>
                      <a:cubicBezTo>
                        <a:pt x="20021" y="21544"/>
                        <a:pt x="21374" y="21207"/>
                        <a:pt x="21113" y="20836"/>
                      </a:cubicBezTo>
                      <a:lnTo>
                        <a:pt x="6963" y="586"/>
                      </a:lnTo>
                      <a:cubicBezTo>
                        <a:pt x="6724" y="243"/>
                        <a:pt x="5209" y="0"/>
                        <a:pt x="34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68" name="Google Shape;509;p32"/>
                <p:cNvSpPr/>
                <p:nvPr/>
              </p:nvSpPr>
              <p:spPr>
                <a:xfrm>
                  <a:off x="623552" y="289619"/>
                  <a:ext cx="51536" cy="204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69" name="Google Shape;510;p32"/>
                <p:cNvSpPr/>
                <p:nvPr/>
              </p:nvSpPr>
              <p:spPr>
                <a:xfrm flipH="1">
                  <a:off x="649319" y="327250"/>
                  <a:ext cx="920" cy="166469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70" name="Google Shape;511;p32"/>
                <p:cNvSpPr/>
                <p:nvPr/>
              </p:nvSpPr>
              <p:spPr>
                <a:xfrm flipH="1">
                  <a:off x="649319" y="327250"/>
                  <a:ext cx="920" cy="166469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71" name="Google Shape;512;p32"/>
                <p:cNvSpPr/>
                <p:nvPr/>
              </p:nvSpPr>
              <p:spPr>
                <a:xfrm>
                  <a:off x="600371" y="419562"/>
                  <a:ext cx="96950" cy="141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8" h="21600" extrusionOk="0">
                      <a:moveTo>
                        <a:pt x="166" y="0"/>
                      </a:moveTo>
                      <a:lnTo>
                        <a:pt x="0" y="14202"/>
                      </a:lnTo>
                      <a:cubicBezTo>
                        <a:pt x="-42" y="18268"/>
                        <a:pt x="4743" y="21572"/>
                        <a:pt x="10677" y="21600"/>
                      </a:cubicBezTo>
                      <a:cubicBezTo>
                        <a:pt x="10701" y="21600"/>
                        <a:pt x="10729" y="21600"/>
                        <a:pt x="10753" y="21600"/>
                      </a:cubicBezTo>
                      <a:cubicBezTo>
                        <a:pt x="16614" y="21600"/>
                        <a:pt x="21395" y="18335"/>
                        <a:pt x="21437" y="14315"/>
                      </a:cubicBezTo>
                      <a:lnTo>
                        <a:pt x="21558" y="85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72" name="Google Shape;513;p32"/>
                <p:cNvSpPr/>
                <p:nvPr/>
              </p:nvSpPr>
              <p:spPr>
                <a:xfrm>
                  <a:off x="627129" y="471096"/>
                  <a:ext cx="41093" cy="41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73" name="Google Shape;514;p32"/>
                <p:cNvSpPr/>
                <p:nvPr/>
              </p:nvSpPr>
              <p:spPr>
                <a:xfrm>
                  <a:off x="209236" y="561554"/>
                  <a:ext cx="607283" cy="923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74" name="Google Shape;515;p32"/>
                <p:cNvSpPr/>
                <p:nvPr/>
              </p:nvSpPr>
              <p:spPr>
                <a:xfrm>
                  <a:off x="241122" y="575099"/>
                  <a:ext cx="543511" cy="56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75" name="Google Shape;516;p32"/>
                <p:cNvSpPr/>
                <p:nvPr/>
              </p:nvSpPr>
              <p:spPr>
                <a:xfrm>
                  <a:off x="209423" y="562830"/>
                  <a:ext cx="607096" cy="922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</p:grpSp>
      </p:grpSp>
      <p:pic>
        <p:nvPicPr>
          <p:cNvPr id="979" name="IMG_3482.png" descr="IMG_3482.png"/>
          <p:cNvPicPr>
            <a:picLocks noChangeAspect="1"/>
          </p:cNvPicPr>
          <p:nvPr/>
        </p:nvPicPr>
        <p:blipFill>
          <a:blip r:embed="rId2">
            <a:extLst/>
          </a:blip>
          <a:srcRect l="82350" t="3763" b="65592"/>
          <a:stretch>
            <a:fillRect/>
          </a:stretch>
        </p:blipFill>
        <p:spPr>
          <a:xfrm>
            <a:off x="3778239" y="278900"/>
            <a:ext cx="1515685" cy="793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0" name="IMG_2326.png" descr="IMG_2326.png"/>
          <p:cNvPicPr>
            <a:picLocks noChangeAspect="1"/>
          </p:cNvPicPr>
          <p:nvPr/>
        </p:nvPicPr>
        <p:blipFill>
          <a:blip r:embed="rId3">
            <a:extLst/>
          </a:blip>
          <a:srcRect l="9294" t="40626" r="9110" b="54913"/>
          <a:stretch>
            <a:fillRect/>
          </a:stretch>
        </p:blipFill>
        <p:spPr>
          <a:xfrm>
            <a:off x="2732087" y="1408260"/>
            <a:ext cx="5679283" cy="444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4" extrusionOk="0">
                <a:moveTo>
                  <a:pt x="2260" y="34"/>
                </a:moveTo>
                <a:cubicBezTo>
                  <a:pt x="2244" y="-59"/>
                  <a:pt x="2223" y="36"/>
                  <a:pt x="2202" y="360"/>
                </a:cubicBezTo>
                <a:cubicBezTo>
                  <a:pt x="2166" y="933"/>
                  <a:pt x="2165" y="1339"/>
                  <a:pt x="2201" y="1835"/>
                </a:cubicBezTo>
                <a:cubicBezTo>
                  <a:pt x="2227" y="2203"/>
                  <a:pt x="2228" y="2241"/>
                  <a:pt x="2198" y="2525"/>
                </a:cubicBezTo>
                <a:cubicBezTo>
                  <a:pt x="2180" y="2689"/>
                  <a:pt x="2149" y="2985"/>
                  <a:pt x="2127" y="3196"/>
                </a:cubicBezTo>
                <a:cubicBezTo>
                  <a:pt x="2105" y="3406"/>
                  <a:pt x="2091" y="3594"/>
                  <a:pt x="2098" y="3598"/>
                </a:cubicBezTo>
                <a:cubicBezTo>
                  <a:pt x="2115" y="3607"/>
                  <a:pt x="2232" y="2642"/>
                  <a:pt x="2245" y="2391"/>
                </a:cubicBezTo>
                <a:cubicBezTo>
                  <a:pt x="2250" y="2275"/>
                  <a:pt x="2268" y="2180"/>
                  <a:pt x="2285" y="2180"/>
                </a:cubicBezTo>
                <a:cubicBezTo>
                  <a:pt x="2318" y="2180"/>
                  <a:pt x="2327" y="1890"/>
                  <a:pt x="2300" y="1682"/>
                </a:cubicBezTo>
                <a:cubicBezTo>
                  <a:pt x="2292" y="1613"/>
                  <a:pt x="2285" y="1243"/>
                  <a:pt x="2285" y="858"/>
                </a:cubicBezTo>
                <a:cubicBezTo>
                  <a:pt x="2285" y="409"/>
                  <a:pt x="2275" y="127"/>
                  <a:pt x="2260" y="34"/>
                </a:cubicBezTo>
                <a:close/>
                <a:moveTo>
                  <a:pt x="4835" y="647"/>
                </a:moveTo>
                <a:cubicBezTo>
                  <a:pt x="4824" y="516"/>
                  <a:pt x="4639" y="1703"/>
                  <a:pt x="4625" y="1989"/>
                </a:cubicBezTo>
                <a:cubicBezTo>
                  <a:pt x="4619" y="2109"/>
                  <a:pt x="4666" y="1873"/>
                  <a:pt x="4729" y="1471"/>
                </a:cubicBezTo>
                <a:cubicBezTo>
                  <a:pt x="4792" y="1069"/>
                  <a:pt x="4839" y="703"/>
                  <a:pt x="4835" y="647"/>
                </a:cubicBezTo>
                <a:close/>
                <a:moveTo>
                  <a:pt x="11780" y="1203"/>
                </a:moveTo>
                <a:cubicBezTo>
                  <a:pt x="11767" y="1241"/>
                  <a:pt x="11739" y="1410"/>
                  <a:pt x="11689" y="1720"/>
                </a:cubicBezTo>
                <a:cubicBezTo>
                  <a:pt x="11601" y="2270"/>
                  <a:pt x="11587" y="2459"/>
                  <a:pt x="11618" y="2698"/>
                </a:cubicBezTo>
                <a:cubicBezTo>
                  <a:pt x="11629" y="2788"/>
                  <a:pt x="11628" y="2925"/>
                  <a:pt x="11615" y="3119"/>
                </a:cubicBezTo>
                <a:cubicBezTo>
                  <a:pt x="11589" y="3522"/>
                  <a:pt x="11605" y="3471"/>
                  <a:pt x="11704" y="2851"/>
                </a:cubicBezTo>
                <a:cubicBezTo>
                  <a:pt x="11792" y="2301"/>
                  <a:pt x="11806" y="2114"/>
                  <a:pt x="11775" y="1874"/>
                </a:cubicBezTo>
                <a:cubicBezTo>
                  <a:pt x="11764" y="1785"/>
                  <a:pt x="11764" y="1665"/>
                  <a:pt x="11777" y="1471"/>
                </a:cubicBezTo>
                <a:cubicBezTo>
                  <a:pt x="11790" y="1270"/>
                  <a:pt x="11792" y="1165"/>
                  <a:pt x="11780" y="1203"/>
                </a:cubicBezTo>
                <a:close/>
                <a:moveTo>
                  <a:pt x="14050" y="1203"/>
                </a:moveTo>
                <a:cubicBezTo>
                  <a:pt x="14037" y="1241"/>
                  <a:pt x="14007" y="1410"/>
                  <a:pt x="13958" y="1720"/>
                </a:cubicBezTo>
                <a:cubicBezTo>
                  <a:pt x="13869" y="2270"/>
                  <a:pt x="13856" y="2459"/>
                  <a:pt x="13887" y="2698"/>
                </a:cubicBezTo>
                <a:cubicBezTo>
                  <a:pt x="13898" y="2788"/>
                  <a:pt x="13898" y="2925"/>
                  <a:pt x="13885" y="3119"/>
                </a:cubicBezTo>
                <a:cubicBezTo>
                  <a:pt x="13859" y="3522"/>
                  <a:pt x="13873" y="3471"/>
                  <a:pt x="13973" y="2851"/>
                </a:cubicBezTo>
                <a:cubicBezTo>
                  <a:pt x="14061" y="2301"/>
                  <a:pt x="14074" y="2114"/>
                  <a:pt x="14044" y="1874"/>
                </a:cubicBezTo>
                <a:cubicBezTo>
                  <a:pt x="14032" y="1785"/>
                  <a:pt x="14034" y="1665"/>
                  <a:pt x="14047" y="1471"/>
                </a:cubicBezTo>
                <a:cubicBezTo>
                  <a:pt x="14060" y="1270"/>
                  <a:pt x="14063" y="1165"/>
                  <a:pt x="14050" y="1203"/>
                </a:cubicBezTo>
                <a:close/>
                <a:moveTo>
                  <a:pt x="10024" y="2046"/>
                </a:moveTo>
                <a:cubicBezTo>
                  <a:pt x="10011" y="1876"/>
                  <a:pt x="9827" y="3003"/>
                  <a:pt x="9817" y="3311"/>
                </a:cubicBezTo>
                <a:cubicBezTo>
                  <a:pt x="9812" y="3479"/>
                  <a:pt x="9855" y="3301"/>
                  <a:pt x="9922" y="2870"/>
                </a:cubicBezTo>
                <a:cubicBezTo>
                  <a:pt x="9984" y="2475"/>
                  <a:pt x="10029" y="2104"/>
                  <a:pt x="10024" y="2046"/>
                </a:cubicBezTo>
                <a:close/>
                <a:moveTo>
                  <a:pt x="12104" y="2257"/>
                </a:moveTo>
                <a:cubicBezTo>
                  <a:pt x="12094" y="2126"/>
                  <a:pt x="11908" y="3312"/>
                  <a:pt x="11894" y="3598"/>
                </a:cubicBezTo>
                <a:cubicBezTo>
                  <a:pt x="11888" y="3718"/>
                  <a:pt x="11936" y="3502"/>
                  <a:pt x="11998" y="3100"/>
                </a:cubicBezTo>
                <a:cubicBezTo>
                  <a:pt x="12061" y="2698"/>
                  <a:pt x="12108" y="2312"/>
                  <a:pt x="12104" y="2257"/>
                </a:cubicBezTo>
                <a:close/>
                <a:moveTo>
                  <a:pt x="4823" y="2544"/>
                </a:moveTo>
                <a:cubicBezTo>
                  <a:pt x="4822" y="2416"/>
                  <a:pt x="4817" y="2442"/>
                  <a:pt x="4808" y="2755"/>
                </a:cubicBezTo>
                <a:cubicBezTo>
                  <a:pt x="4797" y="3092"/>
                  <a:pt x="4784" y="3187"/>
                  <a:pt x="4762" y="3100"/>
                </a:cubicBezTo>
                <a:cubicBezTo>
                  <a:pt x="4743" y="3021"/>
                  <a:pt x="4730" y="3095"/>
                  <a:pt x="4723" y="3311"/>
                </a:cubicBezTo>
                <a:cubicBezTo>
                  <a:pt x="4717" y="3522"/>
                  <a:pt x="4701" y="3607"/>
                  <a:pt x="4681" y="3541"/>
                </a:cubicBezTo>
                <a:cubicBezTo>
                  <a:pt x="4657" y="3463"/>
                  <a:pt x="4649" y="3525"/>
                  <a:pt x="4649" y="3809"/>
                </a:cubicBezTo>
                <a:cubicBezTo>
                  <a:pt x="4649" y="4219"/>
                  <a:pt x="4705" y="4366"/>
                  <a:pt x="4722" y="4001"/>
                </a:cubicBezTo>
                <a:cubicBezTo>
                  <a:pt x="4728" y="3891"/>
                  <a:pt x="4745" y="3790"/>
                  <a:pt x="4762" y="3790"/>
                </a:cubicBezTo>
                <a:cubicBezTo>
                  <a:pt x="4781" y="3790"/>
                  <a:pt x="4800" y="3585"/>
                  <a:pt x="4809" y="3272"/>
                </a:cubicBezTo>
                <a:cubicBezTo>
                  <a:pt x="4819" y="2943"/>
                  <a:pt x="4823" y="2672"/>
                  <a:pt x="4823" y="2544"/>
                </a:cubicBezTo>
                <a:close/>
                <a:moveTo>
                  <a:pt x="15426" y="2583"/>
                </a:moveTo>
                <a:cubicBezTo>
                  <a:pt x="15385" y="2583"/>
                  <a:pt x="15363" y="3154"/>
                  <a:pt x="15366" y="4154"/>
                </a:cubicBezTo>
                <a:lnTo>
                  <a:pt x="15369" y="4978"/>
                </a:lnTo>
                <a:lnTo>
                  <a:pt x="15407" y="4595"/>
                </a:lnTo>
                <a:cubicBezTo>
                  <a:pt x="15428" y="4384"/>
                  <a:pt x="15455" y="4192"/>
                  <a:pt x="15466" y="4192"/>
                </a:cubicBezTo>
                <a:cubicBezTo>
                  <a:pt x="15476" y="4192"/>
                  <a:pt x="15494" y="4072"/>
                  <a:pt x="15503" y="3924"/>
                </a:cubicBezTo>
                <a:cubicBezTo>
                  <a:pt x="15518" y="3706"/>
                  <a:pt x="15509" y="3661"/>
                  <a:pt x="15454" y="3675"/>
                </a:cubicBezTo>
                <a:cubicBezTo>
                  <a:pt x="15405" y="3687"/>
                  <a:pt x="15386" y="3611"/>
                  <a:pt x="15386" y="3387"/>
                </a:cubicBezTo>
                <a:cubicBezTo>
                  <a:pt x="15386" y="3221"/>
                  <a:pt x="15402" y="3059"/>
                  <a:pt x="15422" y="3023"/>
                </a:cubicBezTo>
                <a:cubicBezTo>
                  <a:pt x="15466" y="2944"/>
                  <a:pt x="15469" y="2583"/>
                  <a:pt x="15426" y="2583"/>
                </a:cubicBezTo>
                <a:close/>
                <a:moveTo>
                  <a:pt x="21105" y="2583"/>
                </a:moveTo>
                <a:cubicBezTo>
                  <a:pt x="20843" y="2580"/>
                  <a:pt x="20677" y="3683"/>
                  <a:pt x="20589" y="5974"/>
                </a:cubicBezTo>
                <a:cubicBezTo>
                  <a:pt x="20550" y="6976"/>
                  <a:pt x="20545" y="7369"/>
                  <a:pt x="20545" y="8944"/>
                </a:cubicBezTo>
                <a:cubicBezTo>
                  <a:pt x="20545" y="11334"/>
                  <a:pt x="20572" y="12449"/>
                  <a:pt x="20660" y="13697"/>
                </a:cubicBezTo>
                <a:cubicBezTo>
                  <a:pt x="20740" y="14821"/>
                  <a:pt x="20782" y="15162"/>
                  <a:pt x="20904" y="15594"/>
                </a:cubicBezTo>
                <a:cubicBezTo>
                  <a:pt x="21152" y="16475"/>
                  <a:pt x="21432" y="14827"/>
                  <a:pt x="21552" y="11800"/>
                </a:cubicBezTo>
                <a:cubicBezTo>
                  <a:pt x="21594" y="10725"/>
                  <a:pt x="21600" y="10375"/>
                  <a:pt x="21600" y="8849"/>
                </a:cubicBezTo>
                <a:cubicBezTo>
                  <a:pt x="21600" y="6815"/>
                  <a:pt x="21561" y="5539"/>
                  <a:pt x="21464" y="4307"/>
                </a:cubicBezTo>
                <a:cubicBezTo>
                  <a:pt x="21367" y="3073"/>
                  <a:pt x="21266" y="2586"/>
                  <a:pt x="21105" y="2583"/>
                </a:cubicBezTo>
                <a:close/>
                <a:moveTo>
                  <a:pt x="8989" y="2640"/>
                </a:moveTo>
                <a:cubicBezTo>
                  <a:pt x="8973" y="2547"/>
                  <a:pt x="8953" y="2661"/>
                  <a:pt x="8933" y="2985"/>
                </a:cubicBezTo>
                <a:cubicBezTo>
                  <a:pt x="8896" y="3558"/>
                  <a:pt x="8894" y="3965"/>
                  <a:pt x="8930" y="4460"/>
                </a:cubicBezTo>
                <a:cubicBezTo>
                  <a:pt x="8956" y="4828"/>
                  <a:pt x="8957" y="4847"/>
                  <a:pt x="8927" y="5131"/>
                </a:cubicBezTo>
                <a:cubicBezTo>
                  <a:pt x="8909" y="5295"/>
                  <a:pt x="8878" y="5611"/>
                  <a:pt x="8856" y="5821"/>
                </a:cubicBezTo>
                <a:cubicBezTo>
                  <a:pt x="8834" y="6031"/>
                  <a:pt x="8820" y="6201"/>
                  <a:pt x="8827" y="6204"/>
                </a:cubicBezTo>
                <a:cubicBezTo>
                  <a:pt x="8844" y="6213"/>
                  <a:pt x="8961" y="5267"/>
                  <a:pt x="8974" y="5016"/>
                </a:cubicBezTo>
                <a:cubicBezTo>
                  <a:pt x="8979" y="4901"/>
                  <a:pt x="8997" y="4805"/>
                  <a:pt x="9014" y="4805"/>
                </a:cubicBezTo>
                <a:cubicBezTo>
                  <a:pt x="9047" y="4805"/>
                  <a:pt x="9056" y="4515"/>
                  <a:pt x="9029" y="4307"/>
                </a:cubicBezTo>
                <a:cubicBezTo>
                  <a:pt x="9021" y="4239"/>
                  <a:pt x="9014" y="3868"/>
                  <a:pt x="9014" y="3483"/>
                </a:cubicBezTo>
                <a:cubicBezTo>
                  <a:pt x="9014" y="3034"/>
                  <a:pt x="9004" y="2733"/>
                  <a:pt x="8989" y="2640"/>
                </a:cubicBezTo>
                <a:close/>
                <a:moveTo>
                  <a:pt x="6041" y="2659"/>
                </a:moveTo>
                <a:cubicBezTo>
                  <a:pt x="6027" y="2489"/>
                  <a:pt x="5843" y="3616"/>
                  <a:pt x="5834" y="3924"/>
                </a:cubicBezTo>
                <a:cubicBezTo>
                  <a:pt x="5829" y="4092"/>
                  <a:pt x="5869" y="3914"/>
                  <a:pt x="5937" y="3483"/>
                </a:cubicBezTo>
                <a:cubicBezTo>
                  <a:pt x="5998" y="3088"/>
                  <a:pt x="6045" y="2717"/>
                  <a:pt x="6041" y="2659"/>
                </a:cubicBezTo>
                <a:close/>
                <a:moveTo>
                  <a:pt x="7597" y="2659"/>
                </a:moveTo>
                <a:cubicBezTo>
                  <a:pt x="7584" y="2489"/>
                  <a:pt x="7398" y="3616"/>
                  <a:pt x="7389" y="3924"/>
                </a:cubicBezTo>
                <a:cubicBezTo>
                  <a:pt x="7384" y="4092"/>
                  <a:pt x="7425" y="3914"/>
                  <a:pt x="7493" y="3483"/>
                </a:cubicBezTo>
                <a:cubicBezTo>
                  <a:pt x="7554" y="3088"/>
                  <a:pt x="7602" y="2717"/>
                  <a:pt x="7597" y="2659"/>
                </a:cubicBezTo>
                <a:close/>
                <a:moveTo>
                  <a:pt x="16261" y="3675"/>
                </a:moveTo>
                <a:cubicBezTo>
                  <a:pt x="16248" y="3505"/>
                  <a:pt x="16064" y="4612"/>
                  <a:pt x="16054" y="4920"/>
                </a:cubicBezTo>
                <a:cubicBezTo>
                  <a:pt x="16049" y="5088"/>
                  <a:pt x="16091" y="4911"/>
                  <a:pt x="16158" y="4480"/>
                </a:cubicBezTo>
                <a:cubicBezTo>
                  <a:pt x="16220" y="4086"/>
                  <a:pt x="16266" y="3733"/>
                  <a:pt x="16261" y="3675"/>
                </a:cubicBezTo>
                <a:close/>
                <a:moveTo>
                  <a:pt x="788" y="4077"/>
                </a:moveTo>
                <a:cubicBezTo>
                  <a:pt x="775" y="3907"/>
                  <a:pt x="589" y="5015"/>
                  <a:pt x="580" y="5323"/>
                </a:cubicBezTo>
                <a:cubicBezTo>
                  <a:pt x="575" y="5491"/>
                  <a:pt x="616" y="5332"/>
                  <a:pt x="684" y="4901"/>
                </a:cubicBezTo>
                <a:cubicBezTo>
                  <a:pt x="745" y="4506"/>
                  <a:pt x="793" y="4135"/>
                  <a:pt x="788" y="4077"/>
                </a:cubicBezTo>
                <a:close/>
                <a:moveTo>
                  <a:pt x="12092" y="4154"/>
                </a:moveTo>
                <a:cubicBezTo>
                  <a:pt x="12092" y="4026"/>
                  <a:pt x="12085" y="4052"/>
                  <a:pt x="12075" y="4365"/>
                </a:cubicBezTo>
                <a:cubicBezTo>
                  <a:pt x="12065" y="4702"/>
                  <a:pt x="12053" y="4797"/>
                  <a:pt x="12032" y="4710"/>
                </a:cubicBezTo>
                <a:cubicBezTo>
                  <a:pt x="12012" y="4632"/>
                  <a:pt x="11997" y="4705"/>
                  <a:pt x="11991" y="4920"/>
                </a:cubicBezTo>
                <a:cubicBezTo>
                  <a:pt x="11984" y="5132"/>
                  <a:pt x="11970" y="5217"/>
                  <a:pt x="11950" y="5150"/>
                </a:cubicBezTo>
                <a:cubicBezTo>
                  <a:pt x="11927" y="5073"/>
                  <a:pt x="11918" y="5153"/>
                  <a:pt x="11918" y="5438"/>
                </a:cubicBezTo>
                <a:cubicBezTo>
                  <a:pt x="11918" y="5848"/>
                  <a:pt x="11972" y="5975"/>
                  <a:pt x="11989" y="5610"/>
                </a:cubicBezTo>
                <a:cubicBezTo>
                  <a:pt x="11995" y="5499"/>
                  <a:pt x="12013" y="5419"/>
                  <a:pt x="12030" y="5419"/>
                </a:cubicBezTo>
                <a:cubicBezTo>
                  <a:pt x="12049" y="5419"/>
                  <a:pt x="12068" y="5214"/>
                  <a:pt x="12077" y="4901"/>
                </a:cubicBezTo>
                <a:cubicBezTo>
                  <a:pt x="12087" y="4572"/>
                  <a:pt x="12092" y="4281"/>
                  <a:pt x="12092" y="4154"/>
                </a:cubicBezTo>
                <a:close/>
                <a:moveTo>
                  <a:pt x="9932" y="4403"/>
                </a:moveTo>
                <a:cubicBezTo>
                  <a:pt x="9908" y="4321"/>
                  <a:pt x="9904" y="5172"/>
                  <a:pt x="9926" y="6626"/>
                </a:cubicBezTo>
                <a:cubicBezTo>
                  <a:pt x="9938" y="7454"/>
                  <a:pt x="9953" y="8871"/>
                  <a:pt x="9959" y="9788"/>
                </a:cubicBezTo>
                <a:cubicBezTo>
                  <a:pt x="9969" y="11240"/>
                  <a:pt x="9966" y="11526"/>
                  <a:pt x="9941" y="11876"/>
                </a:cubicBezTo>
                <a:cubicBezTo>
                  <a:pt x="9904" y="12394"/>
                  <a:pt x="9757" y="12940"/>
                  <a:pt x="9698" y="12777"/>
                </a:cubicBezTo>
                <a:cubicBezTo>
                  <a:pt x="9643" y="12623"/>
                  <a:pt x="9590" y="11927"/>
                  <a:pt x="9580" y="11244"/>
                </a:cubicBezTo>
                <a:cubicBezTo>
                  <a:pt x="9576" y="10959"/>
                  <a:pt x="9572" y="11176"/>
                  <a:pt x="9571" y="11723"/>
                </a:cubicBezTo>
                <a:cubicBezTo>
                  <a:pt x="9569" y="12529"/>
                  <a:pt x="9577" y="12767"/>
                  <a:pt x="9612" y="13179"/>
                </a:cubicBezTo>
                <a:cubicBezTo>
                  <a:pt x="9699" y="14200"/>
                  <a:pt x="9903" y="13605"/>
                  <a:pt x="9956" y="12183"/>
                </a:cubicBezTo>
                <a:cubicBezTo>
                  <a:pt x="9987" y="11357"/>
                  <a:pt x="9989" y="10473"/>
                  <a:pt x="9964" y="7890"/>
                </a:cubicBezTo>
                <a:cubicBezTo>
                  <a:pt x="9949" y="6413"/>
                  <a:pt x="9949" y="5884"/>
                  <a:pt x="9964" y="5591"/>
                </a:cubicBezTo>
                <a:cubicBezTo>
                  <a:pt x="9978" y="5295"/>
                  <a:pt x="9978" y="5117"/>
                  <a:pt x="9962" y="4805"/>
                </a:cubicBezTo>
                <a:cubicBezTo>
                  <a:pt x="9950" y="4559"/>
                  <a:pt x="9940" y="4430"/>
                  <a:pt x="9932" y="4403"/>
                </a:cubicBezTo>
                <a:close/>
                <a:moveTo>
                  <a:pt x="18219" y="4403"/>
                </a:moveTo>
                <a:cubicBezTo>
                  <a:pt x="18198" y="4336"/>
                  <a:pt x="18188" y="4899"/>
                  <a:pt x="18196" y="5917"/>
                </a:cubicBezTo>
                <a:cubicBezTo>
                  <a:pt x="18208" y="7422"/>
                  <a:pt x="18194" y="9248"/>
                  <a:pt x="18165" y="9749"/>
                </a:cubicBezTo>
                <a:cubicBezTo>
                  <a:pt x="18147" y="10068"/>
                  <a:pt x="18134" y="9890"/>
                  <a:pt x="18041" y="8101"/>
                </a:cubicBezTo>
                <a:cubicBezTo>
                  <a:pt x="17915" y="5690"/>
                  <a:pt x="17813" y="4353"/>
                  <a:pt x="17790" y="4805"/>
                </a:cubicBezTo>
                <a:cubicBezTo>
                  <a:pt x="17782" y="4971"/>
                  <a:pt x="17775" y="5279"/>
                  <a:pt x="17775" y="5495"/>
                </a:cubicBezTo>
                <a:cubicBezTo>
                  <a:pt x="17775" y="5984"/>
                  <a:pt x="17851" y="7024"/>
                  <a:pt x="17878" y="6894"/>
                </a:cubicBezTo>
                <a:cubicBezTo>
                  <a:pt x="17898" y="6793"/>
                  <a:pt x="17987" y="8048"/>
                  <a:pt x="18075" y="9711"/>
                </a:cubicBezTo>
                <a:cubicBezTo>
                  <a:pt x="18125" y="10646"/>
                  <a:pt x="18127" y="10726"/>
                  <a:pt x="18104" y="11225"/>
                </a:cubicBezTo>
                <a:cubicBezTo>
                  <a:pt x="18091" y="11514"/>
                  <a:pt x="18057" y="11901"/>
                  <a:pt x="18030" y="12068"/>
                </a:cubicBezTo>
                <a:cubicBezTo>
                  <a:pt x="18003" y="12234"/>
                  <a:pt x="17982" y="12525"/>
                  <a:pt x="17982" y="12719"/>
                </a:cubicBezTo>
                <a:cubicBezTo>
                  <a:pt x="17981" y="13011"/>
                  <a:pt x="17996" y="13067"/>
                  <a:pt x="18065" y="13064"/>
                </a:cubicBezTo>
                <a:cubicBezTo>
                  <a:pt x="18183" y="13060"/>
                  <a:pt x="18194" y="12924"/>
                  <a:pt x="18183" y="11665"/>
                </a:cubicBezTo>
                <a:cubicBezTo>
                  <a:pt x="18176" y="11007"/>
                  <a:pt x="18181" y="10194"/>
                  <a:pt x="18196" y="9481"/>
                </a:cubicBezTo>
                <a:cubicBezTo>
                  <a:pt x="18209" y="8858"/>
                  <a:pt x="18219" y="7853"/>
                  <a:pt x="18219" y="7239"/>
                </a:cubicBezTo>
                <a:cubicBezTo>
                  <a:pt x="18219" y="6625"/>
                  <a:pt x="18230" y="5869"/>
                  <a:pt x="18242" y="5572"/>
                </a:cubicBezTo>
                <a:cubicBezTo>
                  <a:pt x="18260" y="5134"/>
                  <a:pt x="18259" y="4970"/>
                  <a:pt x="18243" y="4690"/>
                </a:cubicBezTo>
                <a:cubicBezTo>
                  <a:pt x="18233" y="4526"/>
                  <a:pt x="18226" y="4425"/>
                  <a:pt x="18219" y="4403"/>
                </a:cubicBezTo>
                <a:close/>
                <a:moveTo>
                  <a:pt x="5032" y="4422"/>
                </a:moveTo>
                <a:cubicBezTo>
                  <a:pt x="5023" y="4398"/>
                  <a:pt x="5016" y="4484"/>
                  <a:pt x="5010" y="4690"/>
                </a:cubicBezTo>
                <a:cubicBezTo>
                  <a:pt x="5005" y="4850"/>
                  <a:pt x="5016" y="6365"/>
                  <a:pt x="5035" y="8044"/>
                </a:cubicBezTo>
                <a:lnTo>
                  <a:pt x="5069" y="10899"/>
                </a:lnTo>
                <a:cubicBezTo>
                  <a:pt x="5074" y="10273"/>
                  <a:pt x="5073" y="9511"/>
                  <a:pt x="5063" y="8408"/>
                </a:cubicBezTo>
                <a:cubicBezTo>
                  <a:pt x="5046" y="6636"/>
                  <a:pt x="5045" y="6098"/>
                  <a:pt x="5061" y="5725"/>
                </a:cubicBezTo>
                <a:cubicBezTo>
                  <a:pt x="5076" y="5371"/>
                  <a:pt x="5076" y="5150"/>
                  <a:pt x="5063" y="4825"/>
                </a:cubicBezTo>
                <a:cubicBezTo>
                  <a:pt x="5052" y="4577"/>
                  <a:pt x="5042" y="4446"/>
                  <a:pt x="5032" y="4422"/>
                </a:cubicBezTo>
                <a:close/>
                <a:moveTo>
                  <a:pt x="5069" y="10899"/>
                </a:moveTo>
                <a:cubicBezTo>
                  <a:pt x="5068" y="10990"/>
                  <a:pt x="5067" y="11065"/>
                  <a:pt x="5066" y="11148"/>
                </a:cubicBezTo>
                <a:lnTo>
                  <a:pt x="5070" y="11091"/>
                </a:lnTo>
                <a:lnTo>
                  <a:pt x="5069" y="10899"/>
                </a:lnTo>
                <a:close/>
                <a:moveTo>
                  <a:pt x="5066" y="11148"/>
                </a:moveTo>
                <a:lnTo>
                  <a:pt x="5032" y="11474"/>
                </a:lnTo>
                <a:cubicBezTo>
                  <a:pt x="4983" y="11986"/>
                  <a:pt x="4881" y="11988"/>
                  <a:pt x="4841" y="11474"/>
                </a:cubicBezTo>
                <a:cubicBezTo>
                  <a:pt x="4810" y="11090"/>
                  <a:pt x="4810" y="11078"/>
                  <a:pt x="4750" y="11474"/>
                </a:cubicBezTo>
                <a:cubicBezTo>
                  <a:pt x="4663" y="12050"/>
                  <a:pt x="4599" y="11877"/>
                  <a:pt x="4506" y="10765"/>
                </a:cubicBezTo>
                <a:cubicBezTo>
                  <a:pt x="4463" y="10261"/>
                  <a:pt x="4422" y="9845"/>
                  <a:pt x="4414" y="9845"/>
                </a:cubicBezTo>
                <a:cubicBezTo>
                  <a:pt x="4406" y="9845"/>
                  <a:pt x="4373" y="10252"/>
                  <a:pt x="4341" y="10746"/>
                </a:cubicBezTo>
                <a:cubicBezTo>
                  <a:pt x="4277" y="11732"/>
                  <a:pt x="4212" y="12039"/>
                  <a:pt x="4139" y="11685"/>
                </a:cubicBezTo>
                <a:cubicBezTo>
                  <a:pt x="4077" y="11388"/>
                  <a:pt x="4065" y="10960"/>
                  <a:pt x="4054" y="8619"/>
                </a:cubicBezTo>
                <a:cubicBezTo>
                  <a:pt x="4042" y="5998"/>
                  <a:pt x="4031" y="5114"/>
                  <a:pt x="4015" y="5342"/>
                </a:cubicBezTo>
                <a:cubicBezTo>
                  <a:pt x="4008" y="5439"/>
                  <a:pt x="4009" y="6237"/>
                  <a:pt x="4017" y="7124"/>
                </a:cubicBezTo>
                <a:cubicBezTo>
                  <a:pt x="4024" y="8010"/>
                  <a:pt x="4034" y="9436"/>
                  <a:pt x="4039" y="10305"/>
                </a:cubicBezTo>
                <a:cubicBezTo>
                  <a:pt x="4047" y="11470"/>
                  <a:pt x="4058" y="11996"/>
                  <a:pt x="4080" y="12279"/>
                </a:cubicBezTo>
                <a:cubicBezTo>
                  <a:pt x="4120" y="12783"/>
                  <a:pt x="4205" y="12773"/>
                  <a:pt x="4257" y="12259"/>
                </a:cubicBezTo>
                <a:cubicBezTo>
                  <a:pt x="4304" y="11781"/>
                  <a:pt x="4328" y="11756"/>
                  <a:pt x="4362" y="12145"/>
                </a:cubicBezTo>
                <a:cubicBezTo>
                  <a:pt x="4376" y="12304"/>
                  <a:pt x="4409" y="12567"/>
                  <a:pt x="4435" y="12739"/>
                </a:cubicBezTo>
                <a:cubicBezTo>
                  <a:pt x="4479" y="13034"/>
                  <a:pt x="4484" y="13029"/>
                  <a:pt x="4507" y="12643"/>
                </a:cubicBezTo>
                <a:cubicBezTo>
                  <a:pt x="4528" y="12294"/>
                  <a:pt x="4539" y="12271"/>
                  <a:pt x="4577" y="12451"/>
                </a:cubicBezTo>
                <a:cubicBezTo>
                  <a:pt x="4643" y="12770"/>
                  <a:pt x="4706" y="12705"/>
                  <a:pt x="4747" y="12279"/>
                </a:cubicBezTo>
                <a:cubicBezTo>
                  <a:pt x="4784" y="11905"/>
                  <a:pt x="4785" y="11905"/>
                  <a:pt x="4823" y="12279"/>
                </a:cubicBezTo>
                <a:cubicBezTo>
                  <a:pt x="4844" y="12489"/>
                  <a:pt x="4884" y="12662"/>
                  <a:pt x="4913" y="12662"/>
                </a:cubicBezTo>
                <a:cubicBezTo>
                  <a:pt x="5007" y="12662"/>
                  <a:pt x="5051" y="12230"/>
                  <a:pt x="5066" y="11148"/>
                </a:cubicBezTo>
                <a:close/>
                <a:moveTo>
                  <a:pt x="13979" y="4480"/>
                </a:moveTo>
                <a:cubicBezTo>
                  <a:pt x="13973" y="4448"/>
                  <a:pt x="13967" y="4501"/>
                  <a:pt x="13956" y="4633"/>
                </a:cubicBezTo>
                <a:cubicBezTo>
                  <a:pt x="13936" y="4894"/>
                  <a:pt x="13935" y="5075"/>
                  <a:pt x="13955" y="6032"/>
                </a:cubicBezTo>
                <a:cubicBezTo>
                  <a:pt x="13967" y="6633"/>
                  <a:pt x="13983" y="7875"/>
                  <a:pt x="13989" y="8791"/>
                </a:cubicBezTo>
                <a:cubicBezTo>
                  <a:pt x="13999" y="10174"/>
                  <a:pt x="13996" y="10533"/>
                  <a:pt x="13974" y="10956"/>
                </a:cubicBezTo>
                <a:cubicBezTo>
                  <a:pt x="13923" y="11948"/>
                  <a:pt x="13798" y="12081"/>
                  <a:pt x="13752" y="11186"/>
                </a:cubicBezTo>
                <a:cubicBezTo>
                  <a:pt x="13739" y="10921"/>
                  <a:pt x="13725" y="9923"/>
                  <a:pt x="13719" y="8638"/>
                </a:cubicBezTo>
                <a:cubicBezTo>
                  <a:pt x="13707" y="6004"/>
                  <a:pt x="13699" y="5114"/>
                  <a:pt x="13682" y="5342"/>
                </a:cubicBezTo>
                <a:cubicBezTo>
                  <a:pt x="13675" y="5439"/>
                  <a:pt x="13675" y="6237"/>
                  <a:pt x="13682" y="7124"/>
                </a:cubicBezTo>
                <a:cubicBezTo>
                  <a:pt x="13690" y="8010"/>
                  <a:pt x="13699" y="9436"/>
                  <a:pt x="13704" y="10305"/>
                </a:cubicBezTo>
                <a:cubicBezTo>
                  <a:pt x="13712" y="11514"/>
                  <a:pt x="13722" y="11983"/>
                  <a:pt x="13746" y="12298"/>
                </a:cubicBezTo>
                <a:cubicBezTo>
                  <a:pt x="13776" y="12673"/>
                  <a:pt x="13793" y="12704"/>
                  <a:pt x="13932" y="12604"/>
                </a:cubicBezTo>
                <a:cubicBezTo>
                  <a:pt x="14087" y="12493"/>
                  <a:pt x="14243" y="11940"/>
                  <a:pt x="14291" y="11321"/>
                </a:cubicBezTo>
                <a:cubicBezTo>
                  <a:pt x="14326" y="10881"/>
                  <a:pt x="14337" y="10079"/>
                  <a:pt x="14317" y="9519"/>
                </a:cubicBezTo>
                <a:cubicBezTo>
                  <a:pt x="14289" y="8749"/>
                  <a:pt x="14193" y="8849"/>
                  <a:pt x="14103" y="9730"/>
                </a:cubicBezTo>
                <a:cubicBezTo>
                  <a:pt x="14063" y="10109"/>
                  <a:pt x="14028" y="10370"/>
                  <a:pt x="14023" y="10305"/>
                </a:cubicBezTo>
                <a:cubicBezTo>
                  <a:pt x="14017" y="10239"/>
                  <a:pt x="14015" y="9799"/>
                  <a:pt x="14014" y="9347"/>
                </a:cubicBezTo>
                <a:cubicBezTo>
                  <a:pt x="14014" y="8894"/>
                  <a:pt x="14006" y="7962"/>
                  <a:pt x="13997" y="7258"/>
                </a:cubicBezTo>
                <a:cubicBezTo>
                  <a:pt x="13985" y="6304"/>
                  <a:pt x="13984" y="5901"/>
                  <a:pt x="13998" y="5687"/>
                </a:cubicBezTo>
                <a:cubicBezTo>
                  <a:pt x="14013" y="5465"/>
                  <a:pt x="14013" y="5272"/>
                  <a:pt x="13998" y="4863"/>
                </a:cubicBezTo>
                <a:cubicBezTo>
                  <a:pt x="13990" y="4628"/>
                  <a:pt x="13985" y="4513"/>
                  <a:pt x="13979" y="4480"/>
                </a:cubicBezTo>
                <a:close/>
                <a:moveTo>
                  <a:pt x="16709" y="4480"/>
                </a:moveTo>
                <a:cubicBezTo>
                  <a:pt x="16703" y="4451"/>
                  <a:pt x="16697" y="4507"/>
                  <a:pt x="16685" y="4652"/>
                </a:cubicBezTo>
                <a:cubicBezTo>
                  <a:pt x="16665" y="4910"/>
                  <a:pt x="16662" y="5081"/>
                  <a:pt x="16676" y="5591"/>
                </a:cubicBezTo>
                <a:cubicBezTo>
                  <a:pt x="16686" y="5936"/>
                  <a:pt x="16702" y="7183"/>
                  <a:pt x="16712" y="8350"/>
                </a:cubicBezTo>
                <a:cubicBezTo>
                  <a:pt x="16730" y="10359"/>
                  <a:pt x="16730" y="10502"/>
                  <a:pt x="16700" y="11014"/>
                </a:cubicBezTo>
                <a:cubicBezTo>
                  <a:pt x="16683" y="11316"/>
                  <a:pt x="16642" y="11637"/>
                  <a:pt x="16610" y="11742"/>
                </a:cubicBezTo>
                <a:cubicBezTo>
                  <a:pt x="16561" y="11899"/>
                  <a:pt x="16544" y="11856"/>
                  <a:pt x="16506" y="11493"/>
                </a:cubicBezTo>
                <a:cubicBezTo>
                  <a:pt x="16467" y="11130"/>
                  <a:pt x="16458" y="11104"/>
                  <a:pt x="16442" y="11340"/>
                </a:cubicBezTo>
                <a:cubicBezTo>
                  <a:pt x="16400" y="11983"/>
                  <a:pt x="16115" y="12288"/>
                  <a:pt x="15974" y="11838"/>
                </a:cubicBezTo>
                <a:cubicBezTo>
                  <a:pt x="15902" y="11608"/>
                  <a:pt x="15830" y="10845"/>
                  <a:pt x="15817" y="10152"/>
                </a:cubicBezTo>
                <a:cubicBezTo>
                  <a:pt x="15813" y="9931"/>
                  <a:pt x="15809" y="10134"/>
                  <a:pt x="15808" y="10612"/>
                </a:cubicBezTo>
                <a:cubicBezTo>
                  <a:pt x="15805" y="11971"/>
                  <a:pt x="15841" y="12502"/>
                  <a:pt x="15958" y="12892"/>
                </a:cubicBezTo>
                <a:cubicBezTo>
                  <a:pt x="15984" y="12979"/>
                  <a:pt x="16070" y="13023"/>
                  <a:pt x="16149" y="12988"/>
                </a:cubicBezTo>
                <a:cubicBezTo>
                  <a:pt x="16263" y="12939"/>
                  <a:pt x="16313" y="12814"/>
                  <a:pt x="16382" y="12413"/>
                </a:cubicBezTo>
                <a:cubicBezTo>
                  <a:pt x="16465" y="11927"/>
                  <a:pt x="16472" y="11920"/>
                  <a:pt x="16494" y="12259"/>
                </a:cubicBezTo>
                <a:cubicBezTo>
                  <a:pt x="16516" y="12579"/>
                  <a:pt x="16551" y="12621"/>
                  <a:pt x="16848" y="12624"/>
                </a:cubicBezTo>
                <a:lnTo>
                  <a:pt x="17179" y="12624"/>
                </a:lnTo>
                <a:lnTo>
                  <a:pt x="17303" y="11934"/>
                </a:lnTo>
                <a:cubicBezTo>
                  <a:pt x="17425" y="11237"/>
                  <a:pt x="17603" y="10726"/>
                  <a:pt x="17635" y="10976"/>
                </a:cubicBezTo>
                <a:cubicBezTo>
                  <a:pt x="17650" y="11095"/>
                  <a:pt x="17678" y="10731"/>
                  <a:pt x="17678" y="10420"/>
                </a:cubicBezTo>
                <a:cubicBezTo>
                  <a:pt x="17679" y="10352"/>
                  <a:pt x="17637" y="10240"/>
                  <a:pt x="17585" y="10171"/>
                </a:cubicBezTo>
                <a:cubicBezTo>
                  <a:pt x="17533" y="10101"/>
                  <a:pt x="17446" y="9817"/>
                  <a:pt x="17392" y="9538"/>
                </a:cubicBezTo>
                <a:cubicBezTo>
                  <a:pt x="17272" y="8920"/>
                  <a:pt x="17255" y="8925"/>
                  <a:pt x="17208" y="9481"/>
                </a:cubicBezTo>
                <a:cubicBezTo>
                  <a:pt x="17160" y="10062"/>
                  <a:pt x="17162" y="10247"/>
                  <a:pt x="17215" y="10056"/>
                </a:cubicBezTo>
                <a:cubicBezTo>
                  <a:pt x="17268" y="9863"/>
                  <a:pt x="17386" y="10262"/>
                  <a:pt x="17386" y="10631"/>
                </a:cubicBezTo>
                <a:cubicBezTo>
                  <a:pt x="17386" y="11184"/>
                  <a:pt x="17104" y="12108"/>
                  <a:pt x="17037" y="11780"/>
                </a:cubicBezTo>
                <a:cubicBezTo>
                  <a:pt x="17015" y="11672"/>
                  <a:pt x="17015" y="11599"/>
                  <a:pt x="17038" y="10976"/>
                </a:cubicBezTo>
                <a:cubicBezTo>
                  <a:pt x="17112" y="9020"/>
                  <a:pt x="16972" y="8292"/>
                  <a:pt x="16820" y="9845"/>
                </a:cubicBezTo>
                <a:cubicBezTo>
                  <a:pt x="16749" y="10567"/>
                  <a:pt x="16752" y="10648"/>
                  <a:pt x="16729" y="7929"/>
                </a:cubicBezTo>
                <a:cubicBezTo>
                  <a:pt x="16717" y="6480"/>
                  <a:pt x="16719" y="5860"/>
                  <a:pt x="16731" y="5668"/>
                </a:cubicBezTo>
                <a:cubicBezTo>
                  <a:pt x="16744" y="5473"/>
                  <a:pt x="16743" y="5250"/>
                  <a:pt x="16729" y="4863"/>
                </a:cubicBezTo>
                <a:cubicBezTo>
                  <a:pt x="16720" y="4621"/>
                  <a:pt x="16715" y="4509"/>
                  <a:pt x="16709" y="4480"/>
                </a:cubicBezTo>
                <a:close/>
                <a:moveTo>
                  <a:pt x="2712" y="4518"/>
                </a:moveTo>
                <a:cubicBezTo>
                  <a:pt x="2646" y="4695"/>
                  <a:pt x="2586" y="5545"/>
                  <a:pt x="2586" y="6798"/>
                </a:cubicBezTo>
                <a:cubicBezTo>
                  <a:pt x="2586" y="7480"/>
                  <a:pt x="2598" y="7785"/>
                  <a:pt x="2657" y="8619"/>
                </a:cubicBezTo>
                <a:cubicBezTo>
                  <a:pt x="2695" y="9170"/>
                  <a:pt x="2731" y="9809"/>
                  <a:pt x="2737" y="10037"/>
                </a:cubicBezTo>
                <a:cubicBezTo>
                  <a:pt x="2755" y="10755"/>
                  <a:pt x="2766" y="10481"/>
                  <a:pt x="2755" y="9596"/>
                </a:cubicBezTo>
                <a:cubicBezTo>
                  <a:pt x="2749" y="9130"/>
                  <a:pt x="2723" y="8290"/>
                  <a:pt x="2697" y="7718"/>
                </a:cubicBezTo>
                <a:cubicBezTo>
                  <a:pt x="2672" y="7145"/>
                  <a:pt x="2651" y="6438"/>
                  <a:pt x="2651" y="6147"/>
                </a:cubicBezTo>
                <a:cubicBezTo>
                  <a:pt x="2651" y="5108"/>
                  <a:pt x="2749" y="4439"/>
                  <a:pt x="2812" y="5054"/>
                </a:cubicBezTo>
                <a:cubicBezTo>
                  <a:pt x="2853" y="5447"/>
                  <a:pt x="2852" y="5790"/>
                  <a:pt x="2809" y="6070"/>
                </a:cubicBezTo>
                <a:cubicBezTo>
                  <a:pt x="2756" y="6416"/>
                  <a:pt x="2754" y="7124"/>
                  <a:pt x="2808" y="7124"/>
                </a:cubicBezTo>
                <a:cubicBezTo>
                  <a:pt x="2862" y="7124"/>
                  <a:pt x="2888" y="6198"/>
                  <a:pt x="2854" y="5438"/>
                </a:cubicBezTo>
                <a:cubicBezTo>
                  <a:pt x="2834" y="4982"/>
                  <a:pt x="2808" y="4708"/>
                  <a:pt x="2779" y="4575"/>
                </a:cubicBezTo>
                <a:cubicBezTo>
                  <a:pt x="2757" y="4476"/>
                  <a:pt x="2735" y="4459"/>
                  <a:pt x="2712" y="4518"/>
                </a:cubicBezTo>
                <a:close/>
                <a:moveTo>
                  <a:pt x="1192" y="4671"/>
                </a:moveTo>
                <a:cubicBezTo>
                  <a:pt x="1180" y="4612"/>
                  <a:pt x="1166" y="4635"/>
                  <a:pt x="1152" y="4786"/>
                </a:cubicBezTo>
                <a:cubicBezTo>
                  <a:pt x="1127" y="5048"/>
                  <a:pt x="1116" y="6233"/>
                  <a:pt x="1137" y="6492"/>
                </a:cubicBezTo>
                <a:cubicBezTo>
                  <a:pt x="1155" y="6721"/>
                  <a:pt x="1187" y="6642"/>
                  <a:pt x="1214" y="6300"/>
                </a:cubicBezTo>
                <a:cubicBezTo>
                  <a:pt x="1254" y="5786"/>
                  <a:pt x="1231" y="4847"/>
                  <a:pt x="1192" y="4671"/>
                </a:cubicBezTo>
                <a:close/>
                <a:moveTo>
                  <a:pt x="6488" y="4767"/>
                </a:moveTo>
                <a:cubicBezTo>
                  <a:pt x="6478" y="4882"/>
                  <a:pt x="6480" y="6085"/>
                  <a:pt x="6492" y="7910"/>
                </a:cubicBezTo>
                <a:cubicBezTo>
                  <a:pt x="6511" y="10762"/>
                  <a:pt x="6510" y="10881"/>
                  <a:pt x="6480" y="11263"/>
                </a:cubicBezTo>
                <a:cubicBezTo>
                  <a:pt x="6434" y="11848"/>
                  <a:pt x="6347" y="11989"/>
                  <a:pt x="6303" y="11531"/>
                </a:cubicBezTo>
                <a:cubicBezTo>
                  <a:pt x="6261" y="11086"/>
                  <a:pt x="6237" y="9270"/>
                  <a:pt x="6237" y="6549"/>
                </a:cubicBezTo>
                <a:cubicBezTo>
                  <a:pt x="6237" y="5271"/>
                  <a:pt x="6232" y="4818"/>
                  <a:pt x="6219" y="4920"/>
                </a:cubicBezTo>
                <a:cubicBezTo>
                  <a:pt x="6206" y="5022"/>
                  <a:pt x="6203" y="5859"/>
                  <a:pt x="6211" y="7871"/>
                </a:cubicBezTo>
                <a:lnTo>
                  <a:pt x="6222" y="10669"/>
                </a:lnTo>
                <a:lnTo>
                  <a:pt x="6178" y="11225"/>
                </a:lnTo>
                <a:cubicBezTo>
                  <a:pt x="6141" y="11701"/>
                  <a:pt x="6115" y="11813"/>
                  <a:pt x="6018" y="11934"/>
                </a:cubicBezTo>
                <a:cubicBezTo>
                  <a:pt x="5815" y="12188"/>
                  <a:pt x="5663" y="11761"/>
                  <a:pt x="5617" y="10784"/>
                </a:cubicBezTo>
                <a:lnTo>
                  <a:pt x="5586" y="10152"/>
                </a:lnTo>
                <a:lnTo>
                  <a:pt x="5586" y="10995"/>
                </a:lnTo>
                <a:cubicBezTo>
                  <a:pt x="5586" y="12310"/>
                  <a:pt x="5619" y="12638"/>
                  <a:pt x="5792" y="12930"/>
                </a:cubicBezTo>
                <a:cubicBezTo>
                  <a:pt x="5813" y="12967"/>
                  <a:pt x="5870" y="12969"/>
                  <a:pt x="5918" y="12930"/>
                </a:cubicBezTo>
                <a:cubicBezTo>
                  <a:pt x="6123" y="12766"/>
                  <a:pt x="6131" y="12738"/>
                  <a:pt x="6184" y="11934"/>
                </a:cubicBezTo>
                <a:lnTo>
                  <a:pt x="6234" y="11167"/>
                </a:lnTo>
                <a:lnTo>
                  <a:pt x="6252" y="11761"/>
                </a:lnTo>
                <a:cubicBezTo>
                  <a:pt x="6275" y="12514"/>
                  <a:pt x="6293" y="12658"/>
                  <a:pt x="6367" y="12662"/>
                </a:cubicBezTo>
                <a:cubicBezTo>
                  <a:pt x="6413" y="12664"/>
                  <a:pt x="6437" y="12530"/>
                  <a:pt x="6469" y="12068"/>
                </a:cubicBezTo>
                <a:lnTo>
                  <a:pt x="6510" y="11474"/>
                </a:lnTo>
                <a:lnTo>
                  <a:pt x="6554" y="12068"/>
                </a:lnTo>
                <a:cubicBezTo>
                  <a:pt x="6589" y="12545"/>
                  <a:pt x="6611" y="12662"/>
                  <a:pt x="6664" y="12662"/>
                </a:cubicBezTo>
                <a:cubicBezTo>
                  <a:pt x="6750" y="12662"/>
                  <a:pt x="6784" y="12410"/>
                  <a:pt x="6806" y="11627"/>
                </a:cubicBezTo>
                <a:cubicBezTo>
                  <a:pt x="6829" y="10798"/>
                  <a:pt x="6799" y="9125"/>
                  <a:pt x="6773" y="9730"/>
                </a:cubicBezTo>
                <a:cubicBezTo>
                  <a:pt x="6762" y="9984"/>
                  <a:pt x="6763" y="10235"/>
                  <a:pt x="6776" y="10592"/>
                </a:cubicBezTo>
                <a:cubicBezTo>
                  <a:pt x="6800" y="11263"/>
                  <a:pt x="6771" y="11656"/>
                  <a:pt x="6687" y="11800"/>
                </a:cubicBezTo>
                <a:cubicBezTo>
                  <a:pt x="6641" y="11879"/>
                  <a:pt x="6615" y="11798"/>
                  <a:pt x="6587" y="11512"/>
                </a:cubicBezTo>
                <a:cubicBezTo>
                  <a:pt x="6544" y="11066"/>
                  <a:pt x="6530" y="10236"/>
                  <a:pt x="6513" y="6856"/>
                </a:cubicBezTo>
                <a:cubicBezTo>
                  <a:pt x="6506" y="5450"/>
                  <a:pt x="6497" y="4651"/>
                  <a:pt x="6488" y="4767"/>
                </a:cubicBezTo>
                <a:close/>
                <a:moveTo>
                  <a:pt x="1873" y="4844"/>
                </a:moveTo>
                <a:cubicBezTo>
                  <a:pt x="1867" y="4855"/>
                  <a:pt x="1861" y="4935"/>
                  <a:pt x="1851" y="5112"/>
                </a:cubicBezTo>
                <a:cubicBezTo>
                  <a:pt x="1835" y="5389"/>
                  <a:pt x="1831" y="5585"/>
                  <a:pt x="1843" y="5763"/>
                </a:cubicBezTo>
                <a:cubicBezTo>
                  <a:pt x="1852" y="5902"/>
                  <a:pt x="1870" y="6013"/>
                  <a:pt x="1881" y="6013"/>
                </a:cubicBezTo>
                <a:cubicBezTo>
                  <a:pt x="1913" y="6013"/>
                  <a:pt x="1924" y="5373"/>
                  <a:pt x="1897" y="5035"/>
                </a:cubicBezTo>
                <a:cubicBezTo>
                  <a:pt x="1886" y="4897"/>
                  <a:pt x="1880" y="4832"/>
                  <a:pt x="1873" y="4844"/>
                </a:cubicBezTo>
                <a:close/>
                <a:moveTo>
                  <a:pt x="3713" y="4844"/>
                </a:moveTo>
                <a:cubicBezTo>
                  <a:pt x="3707" y="4855"/>
                  <a:pt x="3701" y="4935"/>
                  <a:pt x="3691" y="5112"/>
                </a:cubicBezTo>
                <a:cubicBezTo>
                  <a:pt x="3675" y="5389"/>
                  <a:pt x="3673" y="5585"/>
                  <a:pt x="3685" y="5763"/>
                </a:cubicBezTo>
                <a:cubicBezTo>
                  <a:pt x="3694" y="5902"/>
                  <a:pt x="3710" y="6013"/>
                  <a:pt x="3721" y="6013"/>
                </a:cubicBezTo>
                <a:cubicBezTo>
                  <a:pt x="3753" y="6013"/>
                  <a:pt x="3764" y="5373"/>
                  <a:pt x="3737" y="5035"/>
                </a:cubicBezTo>
                <a:cubicBezTo>
                  <a:pt x="3726" y="4897"/>
                  <a:pt x="3720" y="4832"/>
                  <a:pt x="3713" y="4844"/>
                </a:cubicBezTo>
                <a:close/>
                <a:moveTo>
                  <a:pt x="7772" y="4940"/>
                </a:moveTo>
                <a:cubicBezTo>
                  <a:pt x="7762" y="5019"/>
                  <a:pt x="7759" y="6084"/>
                  <a:pt x="7766" y="7871"/>
                </a:cubicBezTo>
                <a:lnTo>
                  <a:pt x="7778" y="10669"/>
                </a:lnTo>
                <a:lnTo>
                  <a:pt x="7733" y="11225"/>
                </a:lnTo>
                <a:cubicBezTo>
                  <a:pt x="7695" y="11701"/>
                  <a:pt x="7669" y="11813"/>
                  <a:pt x="7573" y="11934"/>
                </a:cubicBezTo>
                <a:cubicBezTo>
                  <a:pt x="7370" y="12188"/>
                  <a:pt x="7218" y="11761"/>
                  <a:pt x="7171" y="10784"/>
                </a:cubicBezTo>
                <a:lnTo>
                  <a:pt x="7141" y="10152"/>
                </a:lnTo>
                <a:lnTo>
                  <a:pt x="7141" y="10918"/>
                </a:lnTo>
                <a:cubicBezTo>
                  <a:pt x="7141" y="12551"/>
                  <a:pt x="7203" y="12931"/>
                  <a:pt x="7457" y="12892"/>
                </a:cubicBezTo>
                <a:cubicBezTo>
                  <a:pt x="7661" y="12860"/>
                  <a:pt x="7676" y="12809"/>
                  <a:pt x="7739" y="11895"/>
                </a:cubicBezTo>
                <a:lnTo>
                  <a:pt x="7790" y="11167"/>
                </a:lnTo>
                <a:lnTo>
                  <a:pt x="7808" y="11761"/>
                </a:lnTo>
                <a:cubicBezTo>
                  <a:pt x="7818" y="12089"/>
                  <a:pt x="7835" y="12426"/>
                  <a:pt x="7845" y="12509"/>
                </a:cubicBezTo>
                <a:cubicBezTo>
                  <a:pt x="7884" y="12821"/>
                  <a:pt x="7957" y="12654"/>
                  <a:pt x="8038" y="12068"/>
                </a:cubicBezTo>
                <a:lnTo>
                  <a:pt x="8121" y="11455"/>
                </a:lnTo>
                <a:lnTo>
                  <a:pt x="8181" y="12068"/>
                </a:lnTo>
                <a:cubicBezTo>
                  <a:pt x="8252" y="12788"/>
                  <a:pt x="8340" y="12867"/>
                  <a:pt x="8397" y="12279"/>
                </a:cubicBezTo>
                <a:cubicBezTo>
                  <a:pt x="8433" y="11905"/>
                  <a:pt x="8435" y="11905"/>
                  <a:pt x="8472" y="12279"/>
                </a:cubicBezTo>
                <a:cubicBezTo>
                  <a:pt x="8519" y="12742"/>
                  <a:pt x="8571" y="12769"/>
                  <a:pt x="8634" y="12355"/>
                </a:cubicBezTo>
                <a:cubicBezTo>
                  <a:pt x="8676" y="12076"/>
                  <a:pt x="8686" y="12076"/>
                  <a:pt x="8717" y="12355"/>
                </a:cubicBezTo>
                <a:cubicBezTo>
                  <a:pt x="8736" y="12526"/>
                  <a:pt x="8765" y="12662"/>
                  <a:pt x="8780" y="12662"/>
                </a:cubicBezTo>
                <a:cubicBezTo>
                  <a:pt x="8796" y="12662"/>
                  <a:pt x="8813" y="12810"/>
                  <a:pt x="8818" y="12988"/>
                </a:cubicBezTo>
                <a:cubicBezTo>
                  <a:pt x="8827" y="13286"/>
                  <a:pt x="8829" y="13286"/>
                  <a:pt x="8842" y="12988"/>
                </a:cubicBezTo>
                <a:cubicBezTo>
                  <a:pt x="8851" y="12797"/>
                  <a:pt x="8877" y="12663"/>
                  <a:pt x="8907" y="12662"/>
                </a:cubicBezTo>
                <a:cubicBezTo>
                  <a:pt x="9022" y="12656"/>
                  <a:pt x="9183" y="11868"/>
                  <a:pt x="9232" y="11071"/>
                </a:cubicBezTo>
                <a:cubicBezTo>
                  <a:pt x="9257" y="10660"/>
                  <a:pt x="9258" y="9391"/>
                  <a:pt x="9233" y="9079"/>
                </a:cubicBezTo>
                <a:cubicBezTo>
                  <a:pt x="9182" y="8426"/>
                  <a:pt x="9063" y="9080"/>
                  <a:pt x="8936" y="10726"/>
                </a:cubicBezTo>
                <a:cubicBezTo>
                  <a:pt x="8839" y="11985"/>
                  <a:pt x="8796" y="12127"/>
                  <a:pt x="8737" y="11378"/>
                </a:cubicBezTo>
                <a:cubicBezTo>
                  <a:pt x="8700" y="10910"/>
                  <a:pt x="8698" y="10906"/>
                  <a:pt x="8669" y="11282"/>
                </a:cubicBezTo>
                <a:cubicBezTo>
                  <a:pt x="8622" y="11880"/>
                  <a:pt x="8533" y="11989"/>
                  <a:pt x="8494" y="11493"/>
                </a:cubicBezTo>
                <a:lnTo>
                  <a:pt x="8462" y="11091"/>
                </a:lnTo>
                <a:lnTo>
                  <a:pt x="8395" y="11493"/>
                </a:lnTo>
                <a:cubicBezTo>
                  <a:pt x="8349" y="11782"/>
                  <a:pt x="8316" y="11871"/>
                  <a:pt x="8278" y="11780"/>
                </a:cubicBezTo>
                <a:cubicBezTo>
                  <a:pt x="8208" y="11615"/>
                  <a:pt x="8180" y="11210"/>
                  <a:pt x="8213" y="10861"/>
                </a:cubicBezTo>
                <a:cubicBezTo>
                  <a:pt x="8272" y="10233"/>
                  <a:pt x="8218" y="9404"/>
                  <a:pt x="8118" y="9404"/>
                </a:cubicBezTo>
                <a:cubicBezTo>
                  <a:pt x="8056" y="9404"/>
                  <a:pt x="7998" y="9756"/>
                  <a:pt x="7998" y="10132"/>
                </a:cubicBezTo>
                <a:cubicBezTo>
                  <a:pt x="7998" y="10281"/>
                  <a:pt x="8015" y="10551"/>
                  <a:pt x="8035" y="10726"/>
                </a:cubicBezTo>
                <a:cubicBezTo>
                  <a:pt x="8069" y="11033"/>
                  <a:pt x="8068" y="11048"/>
                  <a:pt x="8041" y="11321"/>
                </a:cubicBezTo>
                <a:cubicBezTo>
                  <a:pt x="7994" y="11791"/>
                  <a:pt x="7905" y="11914"/>
                  <a:pt x="7864" y="11570"/>
                </a:cubicBezTo>
                <a:cubicBezTo>
                  <a:pt x="7818" y="11184"/>
                  <a:pt x="7810" y="10727"/>
                  <a:pt x="7798" y="7488"/>
                </a:cubicBezTo>
                <a:cubicBezTo>
                  <a:pt x="7791" y="5807"/>
                  <a:pt x="7782" y="4862"/>
                  <a:pt x="7772" y="4940"/>
                </a:cubicBezTo>
                <a:close/>
                <a:moveTo>
                  <a:pt x="1709" y="5246"/>
                </a:moveTo>
                <a:cubicBezTo>
                  <a:pt x="1707" y="5205"/>
                  <a:pt x="1698" y="5236"/>
                  <a:pt x="1680" y="5304"/>
                </a:cubicBezTo>
                <a:cubicBezTo>
                  <a:pt x="1584" y="5664"/>
                  <a:pt x="1373" y="7143"/>
                  <a:pt x="1368" y="7488"/>
                </a:cubicBezTo>
                <a:cubicBezTo>
                  <a:pt x="1357" y="8190"/>
                  <a:pt x="1379" y="8744"/>
                  <a:pt x="1434" y="9117"/>
                </a:cubicBezTo>
                <a:cubicBezTo>
                  <a:pt x="1464" y="9323"/>
                  <a:pt x="1512" y="9795"/>
                  <a:pt x="1541" y="10171"/>
                </a:cubicBezTo>
                <a:cubicBezTo>
                  <a:pt x="1570" y="10546"/>
                  <a:pt x="1594" y="10841"/>
                  <a:pt x="1597" y="10841"/>
                </a:cubicBezTo>
                <a:cubicBezTo>
                  <a:pt x="1600" y="10841"/>
                  <a:pt x="1603" y="10654"/>
                  <a:pt x="1603" y="10420"/>
                </a:cubicBezTo>
                <a:cubicBezTo>
                  <a:pt x="1603" y="9926"/>
                  <a:pt x="1508" y="8706"/>
                  <a:pt x="1429" y="8178"/>
                </a:cubicBezTo>
                <a:cubicBezTo>
                  <a:pt x="1382" y="7862"/>
                  <a:pt x="1378" y="7779"/>
                  <a:pt x="1398" y="7526"/>
                </a:cubicBezTo>
                <a:cubicBezTo>
                  <a:pt x="1410" y="7367"/>
                  <a:pt x="1476" y="6977"/>
                  <a:pt x="1544" y="6664"/>
                </a:cubicBezTo>
                <a:cubicBezTo>
                  <a:pt x="1619" y="6320"/>
                  <a:pt x="1677" y="5909"/>
                  <a:pt x="1692" y="5629"/>
                </a:cubicBezTo>
                <a:cubicBezTo>
                  <a:pt x="1704" y="5405"/>
                  <a:pt x="1710" y="5287"/>
                  <a:pt x="1709" y="5246"/>
                </a:cubicBezTo>
                <a:close/>
                <a:moveTo>
                  <a:pt x="11743" y="5246"/>
                </a:moveTo>
                <a:cubicBezTo>
                  <a:pt x="11736" y="5249"/>
                  <a:pt x="11729" y="5332"/>
                  <a:pt x="11715" y="5495"/>
                </a:cubicBezTo>
                <a:cubicBezTo>
                  <a:pt x="11695" y="5725"/>
                  <a:pt x="11679" y="5769"/>
                  <a:pt x="11672" y="5629"/>
                </a:cubicBezTo>
                <a:cubicBezTo>
                  <a:pt x="11657" y="5307"/>
                  <a:pt x="11623" y="5373"/>
                  <a:pt x="11611" y="5744"/>
                </a:cubicBezTo>
                <a:cubicBezTo>
                  <a:pt x="11606" y="5940"/>
                  <a:pt x="11612" y="6163"/>
                  <a:pt x="11629" y="6319"/>
                </a:cubicBezTo>
                <a:cubicBezTo>
                  <a:pt x="11652" y="6536"/>
                  <a:pt x="11663" y="6542"/>
                  <a:pt x="11685" y="6281"/>
                </a:cubicBezTo>
                <a:cubicBezTo>
                  <a:pt x="11707" y="6039"/>
                  <a:pt x="11716" y="6007"/>
                  <a:pt x="11733" y="6185"/>
                </a:cubicBezTo>
                <a:cubicBezTo>
                  <a:pt x="11750" y="6363"/>
                  <a:pt x="11761" y="6350"/>
                  <a:pt x="11777" y="6108"/>
                </a:cubicBezTo>
                <a:cubicBezTo>
                  <a:pt x="11794" y="5847"/>
                  <a:pt x="11793" y="5729"/>
                  <a:pt x="11771" y="5457"/>
                </a:cubicBezTo>
                <a:cubicBezTo>
                  <a:pt x="11760" y="5305"/>
                  <a:pt x="11751" y="5243"/>
                  <a:pt x="11743" y="5246"/>
                </a:cubicBezTo>
                <a:close/>
                <a:moveTo>
                  <a:pt x="285" y="5342"/>
                </a:moveTo>
                <a:cubicBezTo>
                  <a:pt x="278" y="5439"/>
                  <a:pt x="280" y="6237"/>
                  <a:pt x="287" y="7124"/>
                </a:cubicBezTo>
                <a:cubicBezTo>
                  <a:pt x="294" y="8010"/>
                  <a:pt x="304" y="9436"/>
                  <a:pt x="309" y="10305"/>
                </a:cubicBezTo>
                <a:cubicBezTo>
                  <a:pt x="317" y="11470"/>
                  <a:pt x="328" y="11996"/>
                  <a:pt x="350" y="12279"/>
                </a:cubicBezTo>
                <a:cubicBezTo>
                  <a:pt x="398" y="12881"/>
                  <a:pt x="504" y="12798"/>
                  <a:pt x="587" y="12087"/>
                </a:cubicBezTo>
                <a:cubicBezTo>
                  <a:pt x="646" y="11582"/>
                  <a:pt x="661" y="11528"/>
                  <a:pt x="703" y="11704"/>
                </a:cubicBezTo>
                <a:cubicBezTo>
                  <a:pt x="730" y="11815"/>
                  <a:pt x="777" y="11956"/>
                  <a:pt x="805" y="12010"/>
                </a:cubicBezTo>
                <a:cubicBezTo>
                  <a:pt x="849" y="12096"/>
                  <a:pt x="857" y="12035"/>
                  <a:pt x="866" y="11550"/>
                </a:cubicBezTo>
                <a:cubicBezTo>
                  <a:pt x="882" y="10754"/>
                  <a:pt x="823" y="9376"/>
                  <a:pt x="743" y="8638"/>
                </a:cubicBezTo>
                <a:cubicBezTo>
                  <a:pt x="706" y="8303"/>
                  <a:pt x="668" y="8025"/>
                  <a:pt x="657" y="8025"/>
                </a:cubicBezTo>
                <a:cubicBezTo>
                  <a:pt x="633" y="8025"/>
                  <a:pt x="612" y="8734"/>
                  <a:pt x="626" y="9040"/>
                </a:cubicBezTo>
                <a:cubicBezTo>
                  <a:pt x="632" y="9157"/>
                  <a:pt x="629" y="9387"/>
                  <a:pt x="617" y="9558"/>
                </a:cubicBezTo>
                <a:cubicBezTo>
                  <a:pt x="606" y="9729"/>
                  <a:pt x="592" y="10255"/>
                  <a:pt x="587" y="10707"/>
                </a:cubicBezTo>
                <a:cubicBezTo>
                  <a:pt x="580" y="11384"/>
                  <a:pt x="571" y="11549"/>
                  <a:pt x="534" y="11704"/>
                </a:cubicBezTo>
                <a:cubicBezTo>
                  <a:pt x="472" y="11968"/>
                  <a:pt x="385" y="11713"/>
                  <a:pt x="358" y="11186"/>
                </a:cubicBezTo>
                <a:cubicBezTo>
                  <a:pt x="344" y="10912"/>
                  <a:pt x="330" y="9944"/>
                  <a:pt x="325" y="8638"/>
                </a:cubicBezTo>
                <a:cubicBezTo>
                  <a:pt x="313" y="6004"/>
                  <a:pt x="302" y="5114"/>
                  <a:pt x="285" y="5342"/>
                </a:cubicBezTo>
                <a:close/>
                <a:moveTo>
                  <a:pt x="14474" y="5342"/>
                </a:moveTo>
                <a:cubicBezTo>
                  <a:pt x="14467" y="5439"/>
                  <a:pt x="14468" y="6237"/>
                  <a:pt x="14475" y="7124"/>
                </a:cubicBezTo>
                <a:cubicBezTo>
                  <a:pt x="14483" y="8010"/>
                  <a:pt x="14493" y="9436"/>
                  <a:pt x="14498" y="10305"/>
                </a:cubicBezTo>
                <a:cubicBezTo>
                  <a:pt x="14505" y="11470"/>
                  <a:pt x="14516" y="11996"/>
                  <a:pt x="14539" y="12279"/>
                </a:cubicBezTo>
                <a:cubicBezTo>
                  <a:pt x="14578" y="12783"/>
                  <a:pt x="14664" y="12773"/>
                  <a:pt x="14715" y="12259"/>
                </a:cubicBezTo>
                <a:cubicBezTo>
                  <a:pt x="14763" y="11781"/>
                  <a:pt x="14787" y="11756"/>
                  <a:pt x="14821" y="12145"/>
                </a:cubicBezTo>
                <a:cubicBezTo>
                  <a:pt x="14835" y="12304"/>
                  <a:pt x="14868" y="12567"/>
                  <a:pt x="14894" y="12739"/>
                </a:cubicBezTo>
                <a:cubicBezTo>
                  <a:pt x="14939" y="13034"/>
                  <a:pt x="14943" y="13029"/>
                  <a:pt x="14966" y="12643"/>
                </a:cubicBezTo>
                <a:cubicBezTo>
                  <a:pt x="14987" y="12294"/>
                  <a:pt x="14997" y="12271"/>
                  <a:pt x="15034" y="12451"/>
                </a:cubicBezTo>
                <a:cubicBezTo>
                  <a:pt x="15089" y="12717"/>
                  <a:pt x="15180" y="12729"/>
                  <a:pt x="15218" y="12470"/>
                </a:cubicBezTo>
                <a:cubicBezTo>
                  <a:pt x="15264" y="12156"/>
                  <a:pt x="15285" y="11128"/>
                  <a:pt x="15265" y="10171"/>
                </a:cubicBezTo>
                <a:cubicBezTo>
                  <a:pt x="15250" y="9468"/>
                  <a:pt x="15245" y="9416"/>
                  <a:pt x="15232" y="9730"/>
                </a:cubicBezTo>
                <a:cubicBezTo>
                  <a:pt x="15220" y="9984"/>
                  <a:pt x="15222" y="10235"/>
                  <a:pt x="15235" y="10592"/>
                </a:cubicBezTo>
                <a:cubicBezTo>
                  <a:pt x="15261" y="11335"/>
                  <a:pt x="15224" y="11723"/>
                  <a:pt x="15126" y="11742"/>
                </a:cubicBezTo>
                <a:cubicBezTo>
                  <a:pt x="15054" y="11756"/>
                  <a:pt x="15043" y="11684"/>
                  <a:pt x="14968" y="10803"/>
                </a:cubicBezTo>
                <a:cubicBezTo>
                  <a:pt x="14924" y="10277"/>
                  <a:pt x="14880" y="9845"/>
                  <a:pt x="14872" y="9845"/>
                </a:cubicBezTo>
                <a:cubicBezTo>
                  <a:pt x="14864" y="9845"/>
                  <a:pt x="14832" y="10252"/>
                  <a:pt x="14800" y="10746"/>
                </a:cubicBezTo>
                <a:cubicBezTo>
                  <a:pt x="14736" y="11732"/>
                  <a:pt x="14671" y="12039"/>
                  <a:pt x="14598" y="11685"/>
                </a:cubicBezTo>
                <a:cubicBezTo>
                  <a:pt x="14536" y="11388"/>
                  <a:pt x="14524" y="10960"/>
                  <a:pt x="14513" y="8619"/>
                </a:cubicBezTo>
                <a:cubicBezTo>
                  <a:pt x="14501" y="5998"/>
                  <a:pt x="14490" y="5114"/>
                  <a:pt x="14474" y="5342"/>
                </a:cubicBezTo>
                <a:close/>
                <a:moveTo>
                  <a:pt x="18980" y="5361"/>
                </a:moveTo>
                <a:cubicBezTo>
                  <a:pt x="18967" y="5526"/>
                  <a:pt x="18966" y="6757"/>
                  <a:pt x="18980" y="10017"/>
                </a:cubicBezTo>
                <a:cubicBezTo>
                  <a:pt x="18993" y="13116"/>
                  <a:pt x="18994" y="14572"/>
                  <a:pt x="18983" y="14846"/>
                </a:cubicBezTo>
                <a:cubicBezTo>
                  <a:pt x="18958" y="15419"/>
                  <a:pt x="18838" y="16092"/>
                  <a:pt x="18759" y="16092"/>
                </a:cubicBezTo>
                <a:cubicBezTo>
                  <a:pt x="18703" y="16092"/>
                  <a:pt x="18683" y="15968"/>
                  <a:pt x="18638" y="15402"/>
                </a:cubicBezTo>
                <a:cubicBezTo>
                  <a:pt x="18580" y="14660"/>
                  <a:pt x="18569" y="14843"/>
                  <a:pt x="18607" y="15977"/>
                </a:cubicBezTo>
                <a:cubicBezTo>
                  <a:pt x="18623" y="16476"/>
                  <a:pt x="18644" y="16719"/>
                  <a:pt x="18682" y="16858"/>
                </a:cubicBezTo>
                <a:cubicBezTo>
                  <a:pt x="18788" y="17246"/>
                  <a:pt x="18935" y="16636"/>
                  <a:pt x="18977" y="15613"/>
                </a:cubicBezTo>
                <a:cubicBezTo>
                  <a:pt x="18992" y="15267"/>
                  <a:pt x="19006" y="14398"/>
                  <a:pt x="19011" y="13677"/>
                </a:cubicBezTo>
                <a:cubicBezTo>
                  <a:pt x="19019" y="12650"/>
                  <a:pt x="19027" y="12385"/>
                  <a:pt x="19045" y="12451"/>
                </a:cubicBezTo>
                <a:cubicBezTo>
                  <a:pt x="19133" y="12764"/>
                  <a:pt x="19181" y="12664"/>
                  <a:pt x="19248" y="12087"/>
                </a:cubicBezTo>
                <a:cubicBezTo>
                  <a:pt x="19309" y="11567"/>
                  <a:pt x="19326" y="11527"/>
                  <a:pt x="19368" y="11704"/>
                </a:cubicBezTo>
                <a:cubicBezTo>
                  <a:pt x="19395" y="11815"/>
                  <a:pt x="19441" y="11956"/>
                  <a:pt x="19469" y="12010"/>
                </a:cubicBezTo>
                <a:cubicBezTo>
                  <a:pt x="19513" y="12096"/>
                  <a:pt x="19522" y="12035"/>
                  <a:pt x="19531" y="11550"/>
                </a:cubicBezTo>
                <a:cubicBezTo>
                  <a:pt x="19547" y="10754"/>
                  <a:pt x="19487" y="9376"/>
                  <a:pt x="19407" y="8638"/>
                </a:cubicBezTo>
                <a:cubicBezTo>
                  <a:pt x="19370" y="8303"/>
                  <a:pt x="19332" y="8025"/>
                  <a:pt x="19321" y="8025"/>
                </a:cubicBezTo>
                <a:cubicBezTo>
                  <a:pt x="19297" y="8025"/>
                  <a:pt x="19277" y="8741"/>
                  <a:pt x="19291" y="9040"/>
                </a:cubicBezTo>
                <a:cubicBezTo>
                  <a:pt x="19297" y="9152"/>
                  <a:pt x="19289" y="9445"/>
                  <a:pt x="19275" y="9692"/>
                </a:cubicBezTo>
                <a:cubicBezTo>
                  <a:pt x="19262" y="9938"/>
                  <a:pt x="19251" y="10437"/>
                  <a:pt x="19251" y="10803"/>
                </a:cubicBezTo>
                <a:cubicBezTo>
                  <a:pt x="19251" y="11340"/>
                  <a:pt x="19243" y="11499"/>
                  <a:pt x="19208" y="11665"/>
                </a:cubicBezTo>
                <a:cubicBezTo>
                  <a:pt x="19146" y="11968"/>
                  <a:pt x="19091" y="11814"/>
                  <a:pt x="19058" y="11244"/>
                </a:cubicBezTo>
                <a:cubicBezTo>
                  <a:pt x="19026" y="10689"/>
                  <a:pt x="18998" y="8515"/>
                  <a:pt x="18998" y="6434"/>
                </a:cubicBezTo>
                <a:cubicBezTo>
                  <a:pt x="18997" y="5479"/>
                  <a:pt x="18992" y="5196"/>
                  <a:pt x="18980" y="5361"/>
                </a:cubicBezTo>
                <a:close/>
                <a:moveTo>
                  <a:pt x="2195" y="5438"/>
                </a:moveTo>
                <a:cubicBezTo>
                  <a:pt x="2178" y="5614"/>
                  <a:pt x="2174" y="5943"/>
                  <a:pt x="2180" y="6607"/>
                </a:cubicBezTo>
                <a:cubicBezTo>
                  <a:pt x="2184" y="7114"/>
                  <a:pt x="2196" y="8639"/>
                  <a:pt x="2207" y="9998"/>
                </a:cubicBezTo>
                <a:cubicBezTo>
                  <a:pt x="2217" y="11357"/>
                  <a:pt x="2230" y="12427"/>
                  <a:pt x="2234" y="12374"/>
                </a:cubicBezTo>
                <a:cubicBezTo>
                  <a:pt x="2238" y="12322"/>
                  <a:pt x="2236" y="10682"/>
                  <a:pt x="2229" y="8734"/>
                </a:cubicBezTo>
                <a:cubicBezTo>
                  <a:pt x="2219" y="5663"/>
                  <a:pt x="2215" y="5226"/>
                  <a:pt x="2195" y="5438"/>
                </a:cubicBezTo>
                <a:close/>
                <a:moveTo>
                  <a:pt x="5226" y="5438"/>
                </a:moveTo>
                <a:cubicBezTo>
                  <a:pt x="5209" y="5614"/>
                  <a:pt x="5204" y="5943"/>
                  <a:pt x="5211" y="6607"/>
                </a:cubicBezTo>
                <a:cubicBezTo>
                  <a:pt x="5215" y="7114"/>
                  <a:pt x="5229" y="8639"/>
                  <a:pt x="5239" y="9998"/>
                </a:cubicBezTo>
                <a:cubicBezTo>
                  <a:pt x="5250" y="11357"/>
                  <a:pt x="5261" y="12427"/>
                  <a:pt x="5265" y="12374"/>
                </a:cubicBezTo>
                <a:cubicBezTo>
                  <a:pt x="5269" y="12322"/>
                  <a:pt x="5267" y="10682"/>
                  <a:pt x="5260" y="8734"/>
                </a:cubicBezTo>
                <a:cubicBezTo>
                  <a:pt x="5250" y="5663"/>
                  <a:pt x="5246" y="5226"/>
                  <a:pt x="5226" y="5438"/>
                </a:cubicBezTo>
                <a:close/>
                <a:moveTo>
                  <a:pt x="10536" y="5591"/>
                </a:moveTo>
                <a:cubicBezTo>
                  <a:pt x="10528" y="5367"/>
                  <a:pt x="10523" y="5658"/>
                  <a:pt x="10522" y="6511"/>
                </a:cubicBezTo>
                <a:cubicBezTo>
                  <a:pt x="10521" y="7286"/>
                  <a:pt x="10517" y="8134"/>
                  <a:pt x="10512" y="8389"/>
                </a:cubicBezTo>
                <a:cubicBezTo>
                  <a:pt x="10505" y="8710"/>
                  <a:pt x="10508" y="8832"/>
                  <a:pt x="10522" y="8791"/>
                </a:cubicBezTo>
                <a:cubicBezTo>
                  <a:pt x="10546" y="8724"/>
                  <a:pt x="10561" y="9234"/>
                  <a:pt x="10586" y="10899"/>
                </a:cubicBezTo>
                <a:cubicBezTo>
                  <a:pt x="10595" y="11536"/>
                  <a:pt x="10613" y="12189"/>
                  <a:pt x="10626" y="12355"/>
                </a:cubicBezTo>
                <a:cubicBezTo>
                  <a:pt x="10667" y="12866"/>
                  <a:pt x="10769" y="12719"/>
                  <a:pt x="10903" y="11953"/>
                </a:cubicBezTo>
                <a:cubicBezTo>
                  <a:pt x="11031" y="11215"/>
                  <a:pt x="11189" y="10727"/>
                  <a:pt x="11232" y="10937"/>
                </a:cubicBezTo>
                <a:cubicBezTo>
                  <a:pt x="11254" y="11045"/>
                  <a:pt x="11282" y="10758"/>
                  <a:pt x="11283" y="10420"/>
                </a:cubicBezTo>
                <a:cubicBezTo>
                  <a:pt x="11283" y="10352"/>
                  <a:pt x="11240" y="10240"/>
                  <a:pt x="11188" y="10171"/>
                </a:cubicBezTo>
                <a:cubicBezTo>
                  <a:pt x="11136" y="10101"/>
                  <a:pt x="11050" y="9817"/>
                  <a:pt x="10996" y="9538"/>
                </a:cubicBezTo>
                <a:cubicBezTo>
                  <a:pt x="10876" y="8920"/>
                  <a:pt x="10859" y="8925"/>
                  <a:pt x="10812" y="9481"/>
                </a:cubicBezTo>
                <a:cubicBezTo>
                  <a:pt x="10762" y="10075"/>
                  <a:pt x="10767" y="10247"/>
                  <a:pt x="10824" y="10037"/>
                </a:cubicBezTo>
                <a:cubicBezTo>
                  <a:pt x="10880" y="9835"/>
                  <a:pt x="10990" y="10230"/>
                  <a:pt x="10990" y="10631"/>
                </a:cubicBezTo>
                <a:cubicBezTo>
                  <a:pt x="10990" y="10947"/>
                  <a:pt x="10855" y="11616"/>
                  <a:pt x="10758" y="11780"/>
                </a:cubicBezTo>
                <a:cubicBezTo>
                  <a:pt x="10637" y="11984"/>
                  <a:pt x="10605" y="11299"/>
                  <a:pt x="10568" y="7833"/>
                </a:cubicBezTo>
                <a:cubicBezTo>
                  <a:pt x="10555" y="6567"/>
                  <a:pt x="10543" y="5815"/>
                  <a:pt x="10536" y="5591"/>
                </a:cubicBezTo>
                <a:close/>
                <a:moveTo>
                  <a:pt x="15419" y="5649"/>
                </a:moveTo>
                <a:cubicBezTo>
                  <a:pt x="15408" y="5952"/>
                  <a:pt x="15427" y="9150"/>
                  <a:pt x="15452" y="11397"/>
                </a:cubicBezTo>
                <a:cubicBezTo>
                  <a:pt x="15471" y="13084"/>
                  <a:pt x="15479" y="12215"/>
                  <a:pt x="15467" y="9692"/>
                </a:cubicBezTo>
                <a:cubicBezTo>
                  <a:pt x="15453" y="6567"/>
                  <a:pt x="15435" y="5170"/>
                  <a:pt x="15419" y="5649"/>
                </a:cubicBezTo>
                <a:close/>
                <a:moveTo>
                  <a:pt x="16925" y="5898"/>
                </a:moveTo>
                <a:cubicBezTo>
                  <a:pt x="16911" y="5815"/>
                  <a:pt x="16895" y="5821"/>
                  <a:pt x="16883" y="5974"/>
                </a:cubicBezTo>
                <a:cubicBezTo>
                  <a:pt x="16874" y="6092"/>
                  <a:pt x="16870" y="6329"/>
                  <a:pt x="16875" y="6511"/>
                </a:cubicBezTo>
                <a:cubicBezTo>
                  <a:pt x="16888" y="6931"/>
                  <a:pt x="16939" y="6822"/>
                  <a:pt x="16946" y="6358"/>
                </a:cubicBezTo>
                <a:cubicBezTo>
                  <a:pt x="16949" y="6150"/>
                  <a:pt x="16939" y="5982"/>
                  <a:pt x="16925" y="5898"/>
                </a:cubicBezTo>
                <a:close/>
                <a:moveTo>
                  <a:pt x="15218" y="6013"/>
                </a:moveTo>
                <a:cubicBezTo>
                  <a:pt x="15211" y="6019"/>
                  <a:pt x="15206" y="6118"/>
                  <a:pt x="15195" y="6300"/>
                </a:cubicBezTo>
                <a:cubicBezTo>
                  <a:pt x="15179" y="6586"/>
                  <a:pt x="15176" y="6753"/>
                  <a:pt x="15189" y="6952"/>
                </a:cubicBezTo>
                <a:cubicBezTo>
                  <a:pt x="15212" y="7301"/>
                  <a:pt x="15226" y="7296"/>
                  <a:pt x="15251" y="6913"/>
                </a:cubicBezTo>
                <a:cubicBezTo>
                  <a:pt x="15268" y="6655"/>
                  <a:pt x="15268" y="6545"/>
                  <a:pt x="15245" y="6262"/>
                </a:cubicBezTo>
                <a:cubicBezTo>
                  <a:pt x="15232" y="6100"/>
                  <a:pt x="15225" y="6008"/>
                  <a:pt x="15218" y="6013"/>
                </a:cubicBezTo>
                <a:close/>
                <a:moveTo>
                  <a:pt x="10128" y="6051"/>
                </a:moveTo>
                <a:cubicBezTo>
                  <a:pt x="10113" y="6090"/>
                  <a:pt x="10109" y="6338"/>
                  <a:pt x="10109" y="6817"/>
                </a:cubicBezTo>
                <a:cubicBezTo>
                  <a:pt x="10109" y="7507"/>
                  <a:pt x="10116" y="7653"/>
                  <a:pt x="10158" y="7929"/>
                </a:cubicBezTo>
                <a:cubicBezTo>
                  <a:pt x="10194" y="8160"/>
                  <a:pt x="10212" y="8199"/>
                  <a:pt x="10226" y="8044"/>
                </a:cubicBezTo>
                <a:cubicBezTo>
                  <a:pt x="10272" y="7558"/>
                  <a:pt x="10474" y="10324"/>
                  <a:pt x="10444" y="11033"/>
                </a:cubicBezTo>
                <a:cubicBezTo>
                  <a:pt x="10421" y="11568"/>
                  <a:pt x="10373" y="12019"/>
                  <a:pt x="10266" y="12777"/>
                </a:cubicBezTo>
                <a:lnTo>
                  <a:pt x="10165" y="13505"/>
                </a:lnTo>
                <a:lnTo>
                  <a:pt x="10235" y="13371"/>
                </a:lnTo>
                <a:cubicBezTo>
                  <a:pt x="10275" y="13302"/>
                  <a:pt x="10328" y="13084"/>
                  <a:pt x="10355" y="12892"/>
                </a:cubicBezTo>
                <a:cubicBezTo>
                  <a:pt x="10408" y="12500"/>
                  <a:pt x="10482" y="10924"/>
                  <a:pt x="10497" y="9845"/>
                </a:cubicBezTo>
                <a:cubicBezTo>
                  <a:pt x="10504" y="9278"/>
                  <a:pt x="10504" y="9231"/>
                  <a:pt x="10491" y="9596"/>
                </a:cubicBezTo>
                <a:cubicBezTo>
                  <a:pt x="10471" y="10203"/>
                  <a:pt x="10464" y="10170"/>
                  <a:pt x="10429" y="9289"/>
                </a:cubicBezTo>
                <a:cubicBezTo>
                  <a:pt x="10394" y="8442"/>
                  <a:pt x="10307" y="7345"/>
                  <a:pt x="10213" y="6549"/>
                </a:cubicBezTo>
                <a:cubicBezTo>
                  <a:pt x="10169" y="6184"/>
                  <a:pt x="10143" y="6012"/>
                  <a:pt x="10128" y="6051"/>
                </a:cubicBezTo>
                <a:close/>
                <a:moveTo>
                  <a:pt x="5958" y="6147"/>
                </a:moveTo>
                <a:cubicBezTo>
                  <a:pt x="5931" y="6276"/>
                  <a:pt x="5887" y="7231"/>
                  <a:pt x="5887" y="7680"/>
                </a:cubicBezTo>
                <a:cubicBezTo>
                  <a:pt x="5887" y="7833"/>
                  <a:pt x="5905" y="8068"/>
                  <a:pt x="5928" y="8197"/>
                </a:cubicBezTo>
                <a:cubicBezTo>
                  <a:pt x="5982" y="8509"/>
                  <a:pt x="5962" y="8825"/>
                  <a:pt x="5890" y="8829"/>
                </a:cubicBezTo>
                <a:cubicBezTo>
                  <a:pt x="5846" y="8832"/>
                  <a:pt x="5837" y="8894"/>
                  <a:pt x="5855" y="9040"/>
                </a:cubicBezTo>
                <a:cubicBezTo>
                  <a:pt x="5908" y="9471"/>
                  <a:pt x="5965" y="9250"/>
                  <a:pt x="5997" y="8485"/>
                </a:cubicBezTo>
                <a:cubicBezTo>
                  <a:pt x="6020" y="7935"/>
                  <a:pt x="6009" y="7664"/>
                  <a:pt x="5953" y="7392"/>
                </a:cubicBezTo>
                <a:lnTo>
                  <a:pt x="5911" y="7201"/>
                </a:lnTo>
                <a:lnTo>
                  <a:pt x="5947" y="6817"/>
                </a:lnTo>
                <a:cubicBezTo>
                  <a:pt x="5988" y="6397"/>
                  <a:pt x="5994" y="5968"/>
                  <a:pt x="5958" y="6147"/>
                </a:cubicBezTo>
                <a:close/>
                <a:moveTo>
                  <a:pt x="7514" y="6147"/>
                </a:moveTo>
                <a:cubicBezTo>
                  <a:pt x="7487" y="6276"/>
                  <a:pt x="7443" y="7231"/>
                  <a:pt x="7443" y="7680"/>
                </a:cubicBezTo>
                <a:cubicBezTo>
                  <a:pt x="7443" y="7833"/>
                  <a:pt x="7461" y="8068"/>
                  <a:pt x="7484" y="8197"/>
                </a:cubicBezTo>
                <a:cubicBezTo>
                  <a:pt x="7538" y="8509"/>
                  <a:pt x="7519" y="8825"/>
                  <a:pt x="7446" y="8829"/>
                </a:cubicBezTo>
                <a:cubicBezTo>
                  <a:pt x="7402" y="8832"/>
                  <a:pt x="7394" y="8894"/>
                  <a:pt x="7411" y="9040"/>
                </a:cubicBezTo>
                <a:cubicBezTo>
                  <a:pt x="7464" y="9471"/>
                  <a:pt x="7520" y="9250"/>
                  <a:pt x="7552" y="8485"/>
                </a:cubicBezTo>
                <a:cubicBezTo>
                  <a:pt x="7574" y="7935"/>
                  <a:pt x="7565" y="7664"/>
                  <a:pt x="7509" y="7392"/>
                </a:cubicBezTo>
                <a:lnTo>
                  <a:pt x="7467" y="7201"/>
                </a:lnTo>
                <a:lnTo>
                  <a:pt x="7502" y="6817"/>
                </a:lnTo>
                <a:cubicBezTo>
                  <a:pt x="7542" y="6397"/>
                  <a:pt x="7551" y="5968"/>
                  <a:pt x="7514" y="6147"/>
                </a:cubicBezTo>
                <a:close/>
                <a:moveTo>
                  <a:pt x="6829" y="6549"/>
                </a:moveTo>
                <a:cubicBezTo>
                  <a:pt x="6813" y="6489"/>
                  <a:pt x="6794" y="6499"/>
                  <a:pt x="6780" y="6645"/>
                </a:cubicBezTo>
                <a:cubicBezTo>
                  <a:pt x="6763" y="6828"/>
                  <a:pt x="6751" y="6835"/>
                  <a:pt x="6729" y="6664"/>
                </a:cubicBezTo>
                <a:cubicBezTo>
                  <a:pt x="6713" y="6539"/>
                  <a:pt x="6697" y="6501"/>
                  <a:pt x="6691" y="6568"/>
                </a:cubicBezTo>
                <a:cubicBezTo>
                  <a:pt x="6674" y="6784"/>
                  <a:pt x="6680" y="7383"/>
                  <a:pt x="6700" y="7488"/>
                </a:cubicBezTo>
                <a:cubicBezTo>
                  <a:pt x="6734" y="7659"/>
                  <a:pt x="6740" y="7633"/>
                  <a:pt x="6750" y="7296"/>
                </a:cubicBezTo>
                <a:cubicBezTo>
                  <a:pt x="6758" y="7034"/>
                  <a:pt x="6764" y="7021"/>
                  <a:pt x="6783" y="7220"/>
                </a:cubicBezTo>
                <a:cubicBezTo>
                  <a:pt x="6811" y="7515"/>
                  <a:pt x="6856" y="7355"/>
                  <a:pt x="6856" y="6952"/>
                </a:cubicBezTo>
                <a:cubicBezTo>
                  <a:pt x="6856" y="6752"/>
                  <a:pt x="6844" y="6609"/>
                  <a:pt x="6829" y="6549"/>
                </a:cubicBezTo>
                <a:close/>
                <a:moveTo>
                  <a:pt x="11072" y="6568"/>
                </a:moveTo>
                <a:cubicBezTo>
                  <a:pt x="11064" y="6587"/>
                  <a:pt x="11058" y="6686"/>
                  <a:pt x="11048" y="6856"/>
                </a:cubicBezTo>
                <a:cubicBezTo>
                  <a:pt x="11029" y="7202"/>
                  <a:pt x="11029" y="7279"/>
                  <a:pt x="11055" y="7526"/>
                </a:cubicBezTo>
                <a:cubicBezTo>
                  <a:pt x="11092" y="7884"/>
                  <a:pt x="11089" y="7902"/>
                  <a:pt x="11109" y="7411"/>
                </a:cubicBezTo>
                <a:cubicBezTo>
                  <a:pt x="11124" y="7071"/>
                  <a:pt x="11122" y="6938"/>
                  <a:pt x="11099" y="6722"/>
                </a:cubicBezTo>
                <a:cubicBezTo>
                  <a:pt x="11087" y="6608"/>
                  <a:pt x="11079" y="6550"/>
                  <a:pt x="11072" y="6568"/>
                </a:cubicBezTo>
                <a:close/>
                <a:moveTo>
                  <a:pt x="12773" y="7162"/>
                </a:moveTo>
                <a:cubicBezTo>
                  <a:pt x="12764" y="7279"/>
                  <a:pt x="12764" y="7705"/>
                  <a:pt x="12774" y="8255"/>
                </a:cubicBezTo>
                <a:cubicBezTo>
                  <a:pt x="12819" y="10698"/>
                  <a:pt x="12783" y="11646"/>
                  <a:pt x="12649" y="11646"/>
                </a:cubicBezTo>
                <a:cubicBezTo>
                  <a:pt x="12606" y="11646"/>
                  <a:pt x="12568" y="11568"/>
                  <a:pt x="12562" y="11455"/>
                </a:cubicBezTo>
                <a:cubicBezTo>
                  <a:pt x="12548" y="11154"/>
                  <a:pt x="12521" y="11417"/>
                  <a:pt x="12521" y="11876"/>
                </a:cubicBezTo>
                <a:cubicBezTo>
                  <a:pt x="12521" y="12100"/>
                  <a:pt x="12537" y="12348"/>
                  <a:pt x="12557" y="12451"/>
                </a:cubicBezTo>
                <a:cubicBezTo>
                  <a:pt x="12604" y="12692"/>
                  <a:pt x="12614" y="12691"/>
                  <a:pt x="12682" y="12451"/>
                </a:cubicBezTo>
                <a:cubicBezTo>
                  <a:pt x="12714" y="12339"/>
                  <a:pt x="12752" y="12020"/>
                  <a:pt x="12767" y="11742"/>
                </a:cubicBezTo>
                <a:cubicBezTo>
                  <a:pt x="12796" y="11179"/>
                  <a:pt x="12818" y="11253"/>
                  <a:pt x="12839" y="11972"/>
                </a:cubicBezTo>
                <a:cubicBezTo>
                  <a:pt x="12869" y="12972"/>
                  <a:pt x="13009" y="12823"/>
                  <a:pt x="13224" y="11570"/>
                </a:cubicBezTo>
                <a:cubicBezTo>
                  <a:pt x="13317" y="11029"/>
                  <a:pt x="13346" y="10759"/>
                  <a:pt x="13346" y="10458"/>
                </a:cubicBezTo>
                <a:cubicBezTo>
                  <a:pt x="13346" y="10063"/>
                  <a:pt x="13347" y="10072"/>
                  <a:pt x="13280" y="10458"/>
                </a:cubicBezTo>
                <a:cubicBezTo>
                  <a:pt x="13191" y="10968"/>
                  <a:pt x="13159" y="10940"/>
                  <a:pt x="13102" y="10362"/>
                </a:cubicBezTo>
                <a:cubicBezTo>
                  <a:pt x="13062" y="9955"/>
                  <a:pt x="13057" y="9845"/>
                  <a:pt x="13075" y="9577"/>
                </a:cubicBezTo>
                <a:cubicBezTo>
                  <a:pt x="13103" y="9138"/>
                  <a:pt x="13197" y="8777"/>
                  <a:pt x="13244" y="8925"/>
                </a:cubicBezTo>
                <a:cubicBezTo>
                  <a:pt x="13289" y="9070"/>
                  <a:pt x="13295" y="8882"/>
                  <a:pt x="13256" y="8504"/>
                </a:cubicBezTo>
                <a:cubicBezTo>
                  <a:pt x="13187" y="7843"/>
                  <a:pt x="13087" y="8425"/>
                  <a:pt x="13037" y="9768"/>
                </a:cubicBezTo>
                <a:cubicBezTo>
                  <a:pt x="13015" y="10347"/>
                  <a:pt x="13014" y="10595"/>
                  <a:pt x="13028" y="10976"/>
                </a:cubicBezTo>
                <a:cubicBezTo>
                  <a:pt x="13043" y="11406"/>
                  <a:pt x="13040" y="11492"/>
                  <a:pt x="13004" y="11665"/>
                </a:cubicBezTo>
                <a:cubicBezTo>
                  <a:pt x="12952" y="11915"/>
                  <a:pt x="12924" y="11902"/>
                  <a:pt x="12886" y="11646"/>
                </a:cubicBezTo>
                <a:cubicBezTo>
                  <a:pt x="12853" y="11422"/>
                  <a:pt x="12835" y="10726"/>
                  <a:pt x="12806" y="8465"/>
                </a:cubicBezTo>
                <a:cubicBezTo>
                  <a:pt x="12794" y="7548"/>
                  <a:pt x="12782" y="7045"/>
                  <a:pt x="12773" y="7162"/>
                </a:cubicBezTo>
                <a:close/>
                <a:moveTo>
                  <a:pt x="4759" y="7431"/>
                </a:moveTo>
                <a:cubicBezTo>
                  <a:pt x="4753" y="7437"/>
                  <a:pt x="4747" y="7536"/>
                  <a:pt x="4737" y="7718"/>
                </a:cubicBezTo>
                <a:cubicBezTo>
                  <a:pt x="4720" y="8004"/>
                  <a:pt x="4718" y="8171"/>
                  <a:pt x="4731" y="8370"/>
                </a:cubicBezTo>
                <a:cubicBezTo>
                  <a:pt x="4753" y="8719"/>
                  <a:pt x="4767" y="8694"/>
                  <a:pt x="4792" y="8312"/>
                </a:cubicBezTo>
                <a:cubicBezTo>
                  <a:pt x="4809" y="8053"/>
                  <a:pt x="4809" y="7945"/>
                  <a:pt x="4786" y="7661"/>
                </a:cubicBezTo>
                <a:cubicBezTo>
                  <a:pt x="4773" y="7500"/>
                  <a:pt x="4766" y="7426"/>
                  <a:pt x="4759" y="7431"/>
                </a:cubicBezTo>
                <a:close/>
                <a:moveTo>
                  <a:pt x="8409" y="7431"/>
                </a:moveTo>
                <a:cubicBezTo>
                  <a:pt x="8402" y="7437"/>
                  <a:pt x="8397" y="7536"/>
                  <a:pt x="8386" y="7718"/>
                </a:cubicBezTo>
                <a:cubicBezTo>
                  <a:pt x="8370" y="8004"/>
                  <a:pt x="8369" y="8171"/>
                  <a:pt x="8382" y="8370"/>
                </a:cubicBezTo>
                <a:cubicBezTo>
                  <a:pt x="8405" y="8719"/>
                  <a:pt x="8419" y="8694"/>
                  <a:pt x="8444" y="8312"/>
                </a:cubicBezTo>
                <a:cubicBezTo>
                  <a:pt x="8461" y="8053"/>
                  <a:pt x="8459" y="7945"/>
                  <a:pt x="8436" y="7661"/>
                </a:cubicBezTo>
                <a:cubicBezTo>
                  <a:pt x="8423" y="7500"/>
                  <a:pt x="8416" y="7426"/>
                  <a:pt x="8409" y="7431"/>
                </a:cubicBezTo>
                <a:close/>
                <a:moveTo>
                  <a:pt x="16234" y="7814"/>
                </a:moveTo>
                <a:cubicBezTo>
                  <a:pt x="16222" y="7714"/>
                  <a:pt x="16204" y="7737"/>
                  <a:pt x="16187" y="7929"/>
                </a:cubicBezTo>
                <a:cubicBezTo>
                  <a:pt x="16169" y="8132"/>
                  <a:pt x="16156" y="8138"/>
                  <a:pt x="16134" y="7986"/>
                </a:cubicBezTo>
                <a:cubicBezTo>
                  <a:pt x="16099" y="7732"/>
                  <a:pt x="16068" y="8054"/>
                  <a:pt x="16082" y="8523"/>
                </a:cubicBezTo>
                <a:cubicBezTo>
                  <a:pt x="16093" y="8889"/>
                  <a:pt x="16126" y="8936"/>
                  <a:pt x="16151" y="8619"/>
                </a:cubicBezTo>
                <a:cubicBezTo>
                  <a:pt x="16163" y="8460"/>
                  <a:pt x="16177" y="8460"/>
                  <a:pt x="16201" y="8619"/>
                </a:cubicBezTo>
                <a:cubicBezTo>
                  <a:pt x="16228" y="8804"/>
                  <a:pt x="16234" y="8767"/>
                  <a:pt x="16243" y="8408"/>
                </a:cubicBezTo>
                <a:cubicBezTo>
                  <a:pt x="16250" y="8132"/>
                  <a:pt x="16245" y="7913"/>
                  <a:pt x="16234" y="7814"/>
                </a:cubicBezTo>
                <a:close/>
                <a:moveTo>
                  <a:pt x="1905" y="8101"/>
                </a:moveTo>
                <a:cubicBezTo>
                  <a:pt x="1897" y="8086"/>
                  <a:pt x="1893" y="8140"/>
                  <a:pt x="1887" y="8255"/>
                </a:cubicBezTo>
                <a:cubicBezTo>
                  <a:pt x="1866" y="8672"/>
                  <a:pt x="1869" y="9232"/>
                  <a:pt x="1893" y="9232"/>
                </a:cubicBezTo>
                <a:cubicBezTo>
                  <a:pt x="1919" y="9232"/>
                  <a:pt x="2030" y="10533"/>
                  <a:pt x="2030" y="10841"/>
                </a:cubicBezTo>
                <a:cubicBezTo>
                  <a:pt x="2030" y="11202"/>
                  <a:pt x="1929" y="11646"/>
                  <a:pt x="1849" y="11646"/>
                </a:cubicBezTo>
                <a:cubicBezTo>
                  <a:pt x="1783" y="11646"/>
                  <a:pt x="1777" y="11700"/>
                  <a:pt x="1777" y="12145"/>
                </a:cubicBezTo>
                <a:cubicBezTo>
                  <a:pt x="1777" y="12447"/>
                  <a:pt x="1788" y="12654"/>
                  <a:pt x="1805" y="12700"/>
                </a:cubicBezTo>
                <a:cubicBezTo>
                  <a:pt x="1848" y="12814"/>
                  <a:pt x="1970" y="12486"/>
                  <a:pt x="2011" y="12145"/>
                </a:cubicBezTo>
                <a:cubicBezTo>
                  <a:pt x="2083" y="11539"/>
                  <a:pt x="2042" y="9301"/>
                  <a:pt x="1941" y="8350"/>
                </a:cubicBezTo>
                <a:cubicBezTo>
                  <a:pt x="1924" y="8194"/>
                  <a:pt x="1913" y="8116"/>
                  <a:pt x="1905" y="8101"/>
                </a:cubicBezTo>
                <a:close/>
                <a:moveTo>
                  <a:pt x="3746" y="8101"/>
                </a:moveTo>
                <a:cubicBezTo>
                  <a:pt x="3738" y="8086"/>
                  <a:pt x="3733" y="8140"/>
                  <a:pt x="3727" y="8255"/>
                </a:cubicBezTo>
                <a:cubicBezTo>
                  <a:pt x="3706" y="8672"/>
                  <a:pt x="3711" y="9232"/>
                  <a:pt x="3734" y="9232"/>
                </a:cubicBezTo>
                <a:cubicBezTo>
                  <a:pt x="3761" y="9232"/>
                  <a:pt x="3872" y="10533"/>
                  <a:pt x="3872" y="10841"/>
                </a:cubicBezTo>
                <a:cubicBezTo>
                  <a:pt x="3872" y="11202"/>
                  <a:pt x="3771" y="11646"/>
                  <a:pt x="3691" y="11646"/>
                </a:cubicBezTo>
                <a:cubicBezTo>
                  <a:pt x="3625" y="11646"/>
                  <a:pt x="3618" y="11700"/>
                  <a:pt x="3618" y="12145"/>
                </a:cubicBezTo>
                <a:cubicBezTo>
                  <a:pt x="3618" y="12447"/>
                  <a:pt x="3628" y="12654"/>
                  <a:pt x="3645" y="12700"/>
                </a:cubicBezTo>
                <a:cubicBezTo>
                  <a:pt x="3688" y="12814"/>
                  <a:pt x="3810" y="12486"/>
                  <a:pt x="3851" y="12145"/>
                </a:cubicBezTo>
                <a:cubicBezTo>
                  <a:pt x="3923" y="11539"/>
                  <a:pt x="3882" y="9301"/>
                  <a:pt x="3781" y="8350"/>
                </a:cubicBezTo>
                <a:cubicBezTo>
                  <a:pt x="3764" y="8194"/>
                  <a:pt x="3754" y="8116"/>
                  <a:pt x="3746" y="8101"/>
                </a:cubicBezTo>
                <a:close/>
                <a:moveTo>
                  <a:pt x="12269" y="8101"/>
                </a:moveTo>
                <a:cubicBezTo>
                  <a:pt x="12261" y="8086"/>
                  <a:pt x="12257" y="8140"/>
                  <a:pt x="12251" y="8255"/>
                </a:cubicBezTo>
                <a:cubicBezTo>
                  <a:pt x="12228" y="8723"/>
                  <a:pt x="12235" y="9197"/>
                  <a:pt x="12267" y="9328"/>
                </a:cubicBezTo>
                <a:cubicBezTo>
                  <a:pt x="12306" y="9487"/>
                  <a:pt x="12394" y="10536"/>
                  <a:pt x="12394" y="10841"/>
                </a:cubicBezTo>
                <a:cubicBezTo>
                  <a:pt x="12394" y="11199"/>
                  <a:pt x="12293" y="11646"/>
                  <a:pt x="12213" y="11646"/>
                </a:cubicBezTo>
                <a:cubicBezTo>
                  <a:pt x="12147" y="11646"/>
                  <a:pt x="12140" y="11700"/>
                  <a:pt x="12140" y="12145"/>
                </a:cubicBezTo>
                <a:cubicBezTo>
                  <a:pt x="12140" y="12444"/>
                  <a:pt x="12151" y="12668"/>
                  <a:pt x="12168" y="12719"/>
                </a:cubicBezTo>
                <a:cubicBezTo>
                  <a:pt x="12209" y="12843"/>
                  <a:pt x="12284" y="12654"/>
                  <a:pt x="12347" y="12279"/>
                </a:cubicBezTo>
                <a:cubicBezTo>
                  <a:pt x="12396" y="11988"/>
                  <a:pt x="12404" y="11850"/>
                  <a:pt x="12408" y="11091"/>
                </a:cubicBezTo>
                <a:cubicBezTo>
                  <a:pt x="12414" y="10111"/>
                  <a:pt x="12370" y="8964"/>
                  <a:pt x="12305" y="8350"/>
                </a:cubicBezTo>
                <a:cubicBezTo>
                  <a:pt x="12288" y="8194"/>
                  <a:pt x="12277" y="8116"/>
                  <a:pt x="12269" y="8101"/>
                </a:cubicBezTo>
                <a:close/>
                <a:moveTo>
                  <a:pt x="11724" y="8235"/>
                </a:moveTo>
                <a:cubicBezTo>
                  <a:pt x="11715" y="8235"/>
                  <a:pt x="11712" y="8371"/>
                  <a:pt x="11718" y="8542"/>
                </a:cubicBezTo>
                <a:cubicBezTo>
                  <a:pt x="11724" y="8751"/>
                  <a:pt x="11710" y="8978"/>
                  <a:pt x="11674" y="9251"/>
                </a:cubicBezTo>
                <a:cubicBezTo>
                  <a:pt x="11612" y="9711"/>
                  <a:pt x="11570" y="10445"/>
                  <a:pt x="11570" y="11033"/>
                </a:cubicBezTo>
                <a:cubicBezTo>
                  <a:pt x="11570" y="11596"/>
                  <a:pt x="11670" y="11843"/>
                  <a:pt x="11710" y="11378"/>
                </a:cubicBezTo>
                <a:cubicBezTo>
                  <a:pt x="11741" y="11019"/>
                  <a:pt x="11760" y="11118"/>
                  <a:pt x="11760" y="11665"/>
                </a:cubicBezTo>
                <a:cubicBezTo>
                  <a:pt x="11760" y="11861"/>
                  <a:pt x="11770" y="12181"/>
                  <a:pt x="11784" y="12355"/>
                </a:cubicBezTo>
                <a:cubicBezTo>
                  <a:pt x="11812" y="12713"/>
                  <a:pt x="11936" y="12783"/>
                  <a:pt x="11982" y="12470"/>
                </a:cubicBezTo>
                <a:cubicBezTo>
                  <a:pt x="12028" y="12156"/>
                  <a:pt x="12047" y="11128"/>
                  <a:pt x="12027" y="10171"/>
                </a:cubicBezTo>
                <a:cubicBezTo>
                  <a:pt x="12012" y="9468"/>
                  <a:pt x="12008" y="9416"/>
                  <a:pt x="11994" y="9730"/>
                </a:cubicBezTo>
                <a:cubicBezTo>
                  <a:pt x="11983" y="9985"/>
                  <a:pt x="11984" y="10245"/>
                  <a:pt x="11997" y="10612"/>
                </a:cubicBezTo>
                <a:cubicBezTo>
                  <a:pt x="12013" y="11074"/>
                  <a:pt x="12012" y="11180"/>
                  <a:pt x="11982" y="11493"/>
                </a:cubicBezTo>
                <a:cubicBezTo>
                  <a:pt x="11941" y="11911"/>
                  <a:pt x="11841" y="11963"/>
                  <a:pt x="11801" y="11589"/>
                </a:cubicBezTo>
                <a:cubicBezTo>
                  <a:pt x="11782" y="11411"/>
                  <a:pt x="11767" y="10854"/>
                  <a:pt x="11755" y="9788"/>
                </a:cubicBezTo>
                <a:cubicBezTo>
                  <a:pt x="11746" y="8934"/>
                  <a:pt x="11732" y="8235"/>
                  <a:pt x="11724" y="8235"/>
                </a:cubicBezTo>
                <a:close/>
                <a:moveTo>
                  <a:pt x="3211" y="9653"/>
                </a:moveTo>
                <a:cubicBezTo>
                  <a:pt x="3134" y="9465"/>
                  <a:pt x="3087" y="9684"/>
                  <a:pt x="3049" y="10420"/>
                </a:cubicBezTo>
                <a:cubicBezTo>
                  <a:pt x="3025" y="10891"/>
                  <a:pt x="3025" y="10914"/>
                  <a:pt x="3058" y="10688"/>
                </a:cubicBezTo>
                <a:cubicBezTo>
                  <a:pt x="3099" y="10411"/>
                  <a:pt x="3199" y="10371"/>
                  <a:pt x="3212" y="10631"/>
                </a:cubicBezTo>
                <a:cubicBezTo>
                  <a:pt x="3217" y="10733"/>
                  <a:pt x="3192" y="11110"/>
                  <a:pt x="3156" y="11474"/>
                </a:cubicBezTo>
                <a:cubicBezTo>
                  <a:pt x="3071" y="12327"/>
                  <a:pt x="3015" y="13823"/>
                  <a:pt x="3014" y="15249"/>
                </a:cubicBezTo>
                <a:cubicBezTo>
                  <a:pt x="3014" y="16954"/>
                  <a:pt x="3076" y="17981"/>
                  <a:pt x="3206" y="18487"/>
                </a:cubicBezTo>
                <a:cubicBezTo>
                  <a:pt x="3313" y="18904"/>
                  <a:pt x="3611" y="18344"/>
                  <a:pt x="3644" y="17663"/>
                </a:cubicBezTo>
                <a:cubicBezTo>
                  <a:pt x="3650" y="17534"/>
                  <a:pt x="3640" y="17498"/>
                  <a:pt x="3618" y="17587"/>
                </a:cubicBezTo>
                <a:cubicBezTo>
                  <a:pt x="3561" y="17817"/>
                  <a:pt x="3298" y="17778"/>
                  <a:pt x="3229" y="17529"/>
                </a:cubicBezTo>
                <a:cubicBezTo>
                  <a:pt x="3158" y="17273"/>
                  <a:pt x="3074" y="16303"/>
                  <a:pt x="3048" y="15421"/>
                </a:cubicBezTo>
                <a:cubicBezTo>
                  <a:pt x="3011" y="14201"/>
                  <a:pt x="3096" y="12266"/>
                  <a:pt x="3221" y="11455"/>
                </a:cubicBezTo>
                <a:cubicBezTo>
                  <a:pt x="3253" y="11249"/>
                  <a:pt x="3325" y="10971"/>
                  <a:pt x="3381" y="10841"/>
                </a:cubicBezTo>
                <a:cubicBezTo>
                  <a:pt x="3474" y="10627"/>
                  <a:pt x="3506" y="10420"/>
                  <a:pt x="3506" y="9998"/>
                </a:cubicBezTo>
                <a:cubicBezTo>
                  <a:pt x="3507" y="9915"/>
                  <a:pt x="3455" y="9831"/>
                  <a:pt x="3392" y="9826"/>
                </a:cubicBezTo>
                <a:cubicBezTo>
                  <a:pt x="3328" y="9821"/>
                  <a:pt x="3247" y="9744"/>
                  <a:pt x="3211" y="9653"/>
                </a:cubicBezTo>
                <a:close/>
                <a:moveTo>
                  <a:pt x="9617" y="9941"/>
                </a:moveTo>
                <a:cubicBezTo>
                  <a:pt x="9617" y="9830"/>
                  <a:pt x="9611" y="9871"/>
                  <a:pt x="9602" y="10037"/>
                </a:cubicBezTo>
                <a:cubicBezTo>
                  <a:pt x="9594" y="10204"/>
                  <a:pt x="9586" y="10443"/>
                  <a:pt x="9586" y="10554"/>
                </a:cubicBezTo>
                <a:cubicBezTo>
                  <a:pt x="9586" y="10665"/>
                  <a:pt x="9594" y="10605"/>
                  <a:pt x="9602" y="10439"/>
                </a:cubicBezTo>
                <a:cubicBezTo>
                  <a:pt x="9611" y="10273"/>
                  <a:pt x="9617" y="10051"/>
                  <a:pt x="9617" y="9941"/>
                </a:cubicBezTo>
                <a:close/>
                <a:moveTo>
                  <a:pt x="1212" y="11129"/>
                </a:moveTo>
                <a:cubicBezTo>
                  <a:pt x="1207" y="11134"/>
                  <a:pt x="1203" y="11237"/>
                  <a:pt x="1198" y="11436"/>
                </a:cubicBezTo>
                <a:cubicBezTo>
                  <a:pt x="1192" y="11703"/>
                  <a:pt x="1200" y="12055"/>
                  <a:pt x="1223" y="12451"/>
                </a:cubicBezTo>
                <a:cubicBezTo>
                  <a:pt x="1245" y="12835"/>
                  <a:pt x="1265" y="12985"/>
                  <a:pt x="1275" y="12873"/>
                </a:cubicBezTo>
                <a:cubicBezTo>
                  <a:pt x="1285" y="12777"/>
                  <a:pt x="1347" y="12666"/>
                  <a:pt x="1414" y="12624"/>
                </a:cubicBezTo>
                <a:cubicBezTo>
                  <a:pt x="1544" y="12544"/>
                  <a:pt x="1603" y="12173"/>
                  <a:pt x="1603" y="11416"/>
                </a:cubicBezTo>
                <a:cubicBezTo>
                  <a:pt x="1603" y="11053"/>
                  <a:pt x="1601" y="11053"/>
                  <a:pt x="1559" y="11397"/>
                </a:cubicBezTo>
                <a:cubicBezTo>
                  <a:pt x="1497" y="11911"/>
                  <a:pt x="1286" y="11915"/>
                  <a:pt x="1241" y="11397"/>
                </a:cubicBezTo>
                <a:cubicBezTo>
                  <a:pt x="1225" y="11219"/>
                  <a:pt x="1218" y="11123"/>
                  <a:pt x="1212" y="11129"/>
                </a:cubicBezTo>
                <a:close/>
                <a:moveTo>
                  <a:pt x="35" y="11685"/>
                </a:moveTo>
                <a:cubicBezTo>
                  <a:pt x="6" y="11633"/>
                  <a:pt x="0" y="11724"/>
                  <a:pt x="0" y="12145"/>
                </a:cubicBezTo>
                <a:cubicBezTo>
                  <a:pt x="0" y="12566"/>
                  <a:pt x="8" y="12662"/>
                  <a:pt x="41" y="12662"/>
                </a:cubicBezTo>
                <a:cubicBezTo>
                  <a:pt x="74" y="12662"/>
                  <a:pt x="80" y="12571"/>
                  <a:pt x="75" y="12202"/>
                </a:cubicBezTo>
                <a:cubicBezTo>
                  <a:pt x="72" y="11910"/>
                  <a:pt x="58" y="11727"/>
                  <a:pt x="35" y="11685"/>
                </a:cubicBezTo>
                <a:close/>
                <a:moveTo>
                  <a:pt x="2734" y="11685"/>
                </a:moveTo>
                <a:cubicBezTo>
                  <a:pt x="2704" y="11633"/>
                  <a:pt x="2697" y="11728"/>
                  <a:pt x="2697" y="12164"/>
                </a:cubicBezTo>
                <a:cubicBezTo>
                  <a:pt x="2697" y="12601"/>
                  <a:pt x="2704" y="12677"/>
                  <a:pt x="2734" y="12624"/>
                </a:cubicBezTo>
                <a:cubicBezTo>
                  <a:pt x="2757" y="12582"/>
                  <a:pt x="2768" y="12429"/>
                  <a:pt x="2768" y="12164"/>
                </a:cubicBezTo>
                <a:cubicBezTo>
                  <a:pt x="2768" y="11900"/>
                  <a:pt x="2757" y="11728"/>
                  <a:pt x="2734" y="11685"/>
                </a:cubicBezTo>
                <a:close/>
                <a:moveTo>
                  <a:pt x="1244" y="13448"/>
                </a:moveTo>
                <a:cubicBezTo>
                  <a:pt x="1238" y="13499"/>
                  <a:pt x="1227" y="13689"/>
                  <a:pt x="1209" y="14003"/>
                </a:cubicBezTo>
                <a:cubicBezTo>
                  <a:pt x="1153" y="14977"/>
                  <a:pt x="1034" y="15785"/>
                  <a:pt x="971" y="15632"/>
                </a:cubicBezTo>
                <a:cubicBezTo>
                  <a:pt x="931" y="15535"/>
                  <a:pt x="930" y="15539"/>
                  <a:pt x="958" y="15804"/>
                </a:cubicBezTo>
                <a:cubicBezTo>
                  <a:pt x="975" y="15960"/>
                  <a:pt x="1015" y="16092"/>
                  <a:pt x="1048" y="16092"/>
                </a:cubicBezTo>
                <a:cubicBezTo>
                  <a:pt x="1138" y="16092"/>
                  <a:pt x="1209" y="15224"/>
                  <a:pt x="1245" y="13677"/>
                </a:cubicBezTo>
                <a:cubicBezTo>
                  <a:pt x="1250" y="13487"/>
                  <a:pt x="1249" y="13398"/>
                  <a:pt x="1244" y="13448"/>
                </a:cubicBezTo>
                <a:close/>
                <a:moveTo>
                  <a:pt x="12024" y="14022"/>
                </a:moveTo>
                <a:cubicBezTo>
                  <a:pt x="12017" y="14029"/>
                  <a:pt x="12011" y="14108"/>
                  <a:pt x="12003" y="14252"/>
                </a:cubicBezTo>
                <a:cubicBezTo>
                  <a:pt x="11987" y="14524"/>
                  <a:pt x="11977" y="14528"/>
                  <a:pt x="11952" y="14329"/>
                </a:cubicBezTo>
                <a:cubicBezTo>
                  <a:pt x="11909" y="14000"/>
                  <a:pt x="11871" y="14506"/>
                  <a:pt x="11902" y="14981"/>
                </a:cubicBezTo>
                <a:cubicBezTo>
                  <a:pt x="11927" y="15362"/>
                  <a:pt x="11942" y="15364"/>
                  <a:pt x="11967" y="14981"/>
                </a:cubicBezTo>
                <a:cubicBezTo>
                  <a:pt x="11982" y="14744"/>
                  <a:pt x="11991" y="14719"/>
                  <a:pt x="12009" y="14904"/>
                </a:cubicBezTo>
                <a:cubicBezTo>
                  <a:pt x="12027" y="15089"/>
                  <a:pt x="12037" y="15068"/>
                  <a:pt x="12057" y="14808"/>
                </a:cubicBezTo>
                <a:cubicBezTo>
                  <a:pt x="12082" y="14498"/>
                  <a:pt x="12081" y="14458"/>
                  <a:pt x="12053" y="14195"/>
                </a:cubicBezTo>
                <a:cubicBezTo>
                  <a:pt x="12039" y="14071"/>
                  <a:pt x="12031" y="14015"/>
                  <a:pt x="12024" y="14022"/>
                </a:cubicBezTo>
                <a:close/>
                <a:moveTo>
                  <a:pt x="3295" y="14080"/>
                </a:moveTo>
                <a:cubicBezTo>
                  <a:pt x="3264" y="14080"/>
                  <a:pt x="3248" y="14672"/>
                  <a:pt x="3271" y="15019"/>
                </a:cubicBezTo>
                <a:cubicBezTo>
                  <a:pt x="3287" y="15266"/>
                  <a:pt x="3293" y="15257"/>
                  <a:pt x="3313" y="15000"/>
                </a:cubicBezTo>
                <a:cubicBezTo>
                  <a:pt x="3340" y="14660"/>
                  <a:pt x="3329" y="14080"/>
                  <a:pt x="3295" y="14080"/>
                </a:cubicBezTo>
                <a:close/>
                <a:moveTo>
                  <a:pt x="8189" y="14425"/>
                </a:moveTo>
                <a:cubicBezTo>
                  <a:pt x="8189" y="14209"/>
                  <a:pt x="7985" y="15520"/>
                  <a:pt x="7977" y="15785"/>
                </a:cubicBezTo>
                <a:cubicBezTo>
                  <a:pt x="7974" y="15907"/>
                  <a:pt x="8018" y="15681"/>
                  <a:pt x="8078" y="15287"/>
                </a:cubicBezTo>
                <a:cubicBezTo>
                  <a:pt x="8139" y="14893"/>
                  <a:pt x="8189" y="14507"/>
                  <a:pt x="8189" y="14425"/>
                </a:cubicBezTo>
                <a:close/>
                <a:moveTo>
                  <a:pt x="11188" y="14425"/>
                </a:moveTo>
                <a:cubicBezTo>
                  <a:pt x="11188" y="14209"/>
                  <a:pt x="10985" y="15520"/>
                  <a:pt x="10977" y="15785"/>
                </a:cubicBezTo>
                <a:cubicBezTo>
                  <a:pt x="10973" y="15907"/>
                  <a:pt x="11019" y="15681"/>
                  <a:pt x="11079" y="15287"/>
                </a:cubicBezTo>
                <a:cubicBezTo>
                  <a:pt x="11139" y="14893"/>
                  <a:pt x="11188" y="14507"/>
                  <a:pt x="11188" y="14425"/>
                </a:cubicBezTo>
                <a:close/>
                <a:moveTo>
                  <a:pt x="3411" y="20078"/>
                </a:moveTo>
                <a:cubicBezTo>
                  <a:pt x="3411" y="19863"/>
                  <a:pt x="3208" y="21153"/>
                  <a:pt x="3200" y="21419"/>
                </a:cubicBezTo>
                <a:cubicBezTo>
                  <a:pt x="3196" y="21541"/>
                  <a:pt x="3243" y="21333"/>
                  <a:pt x="3303" y="20940"/>
                </a:cubicBezTo>
                <a:cubicBezTo>
                  <a:pt x="3363" y="20546"/>
                  <a:pt x="3411" y="20161"/>
                  <a:pt x="3411" y="200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81" name="مكعب من الألوف يتكون من ١٠٠٠ مكعب وحدة  ونموذج عشرات الألوف يتكون…"/>
          <p:cNvSpPr txBox="1"/>
          <p:nvPr/>
        </p:nvSpPr>
        <p:spPr>
          <a:xfrm>
            <a:off x="964277" y="2024968"/>
            <a:ext cx="7527543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rtl="0">
              <a:defRPr sz="2000">
                <a:latin typeface="Dubai Bold"/>
                <a:ea typeface="Dubai Bold"/>
                <a:cs typeface="Dubai Bold"/>
                <a:sym typeface="Dubai Bold"/>
              </a:defRPr>
            </a:pPr>
            <a:r>
              <a:t>مكعب من الألوف يتكون من ١٠٠٠ مكعب وحدة  ونموذج عشرات الألوف يتكون</a:t>
            </a:r>
          </a:p>
          <a:p>
            <a:pPr algn="ctr" rtl="0">
              <a:defRPr sz="2000">
                <a:latin typeface="Dubai Bold"/>
                <a:ea typeface="Dubai Bold"/>
                <a:cs typeface="Dubai Bold"/>
                <a:sym typeface="Dubai Bold"/>
              </a:defRPr>
            </a:pPr>
            <a:r>
              <a:t>من ١٠٠٠ عمود  عشرة ونموذج مئات يتكون من ١٠٠٠ جدول مئة </a:t>
            </a:r>
          </a:p>
        </p:txBody>
      </p:sp>
      <p:grpSp>
        <p:nvGrpSpPr>
          <p:cNvPr id="986" name="تجميع">
            <a:hlinkClick r:id="rId4" action="ppaction://hlinksldjump"/>
          </p:cNvPr>
          <p:cNvGrpSpPr/>
          <p:nvPr/>
        </p:nvGrpSpPr>
        <p:grpSpPr>
          <a:xfrm>
            <a:off x="615035" y="422215"/>
            <a:ext cx="1567945" cy="2080275"/>
            <a:chOff x="0" y="0"/>
            <a:chExt cx="1567943" cy="2080273"/>
          </a:xfrm>
        </p:grpSpPr>
        <p:pic>
          <p:nvPicPr>
            <p:cNvPr id="982" name="تجميع" descr="تجميع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461" t="53918" r="76780" b="5899"/>
            <a:stretch>
              <a:fillRect/>
            </a:stretch>
          </p:blipFill>
          <p:spPr>
            <a:xfrm>
              <a:off x="59855" y="263091"/>
              <a:ext cx="1508089" cy="1817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85" name="إضغط للرجوع"/>
            <p:cNvGrpSpPr/>
            <p:nvPr/>
          </p:nvGrpSpPr>
          <p:grpSpPr>
            <a:xfrm>
              <a:off x="-1" y="0"/>
              <a:ext cx="1448699" cy="607738"/>
              <a:chOff x="0" y="0"/>
              <a:chExt cx="1448697" cy="607737"/>
            </a:xfrm>
          </p:grpSpPr>
          <p:sp>
            <p:nvSpPr>
              <p:cNvPr id="983" name="مستطيل"/>
              <p:cNvSpPr/>
              <p:nvPr/>
            </p:nvSpPr>
            <p:spPr>
              <a:xfrm>
                <a:off x="-1" y="0"/>
                <a:ext cx="1448699" cy="607738"/>
              </a:xfrm>
              <a:prstGeom prst="rect">
                <a:avLst/>
              </a:prstGeom>
              <a:solidFill>
                <a:schemeClr val="accent4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1250" rtl="0">
                  <a:defRPr sz="2000" u="sng">
                    <a:solidFill>
                      <a:srgbClr val="E22400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pPr>
                <a:endParaRPr/>
              </a:p>
            </p:txBody>
          </p:sp>
          <p:sp>
            <p:nvSpPr>
              <p:cNvPr id="984" name="إضغط للرجوع"/>
              <p:cNvSpPr txBox="1"/>
              <p:nvPr/>
            </p:nvSpPr>
            <p:spPr>
              <a:xfrm>
                <a:off x="19049" y="89252"/>
                <a:ext cx="1410599" cy="429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641250">
                  <a:defRPr sz="2000" u="sng">
                    <a:solidFill>
                      <a:srgbClr val="E22400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 rtl="0">
                  <a:defRPr/>
                </a:pPr>
                <a:r>
                  <a:t>إضغط للرجوع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oogle Shape;464;p32"/>
          <p:cNvGrpSpPr/>
          <p:nvPr/>
        </p:nvGrpSpPr>
        <p:grpSpPr>
          <a:xfrm>
            <a:off x="494840" y="2311339"/>
            <a:ext cx="1214158" cy="2094918"/>
            <a:chOff x="3" y="0"/>
            <a:chExt cx="1214157" cy="2094917"/>
          </a:xfrm>
        </p:grpSpPr>
        <p:sp>
          <p:nvSpPr>
            <p:cNvPr id="988" name="Google Shape;465;p32"/>
            <p:cNvSpPr/>
            <p:nvPr/>
          </p:nvSpPr>
          <p:spPr>
            <a:xfrm>
              <a:off x="302191" y="699647"/>
              <a:ext cx="849299" cy="1242293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9525" cap="flat">
              <a:solidFill>
                <a:srgbClr val="D0F3FF"/>
              </a:solidFill>
              <a:prstDash val="solid"/>
              <a:round/>
            </a:ln>
            <a:effectLst>
              <a:outerShdw dist="104775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1039" name="Google Shape;466;p32"/>
            <p:cNvGrpSpPr/>
            <p:nvPr/>
          </p:nvGrpSpPr>
          <p:grpSpPr>
            <a:xfrm>
              <a:off x="3" y="0"/>
              <a:ext cx="1214158" cy="2094918"/>
              <a:chOff x="4" y="0"/>
              <a:chExt cx="1214157" cy="2094917"/>
            </a:xfrm>
          </p:grpSpPr>
          <p:sp>
            <p:nvSpPr>
              <p:cNvPr id="989" name="Google Shape;467;p32"/>
              <p:cNvSpPr/>
              <p:nvPr/>
            </p:nvSpPr>
            <p:spPr>
              <a:xfrm>
                <a:off x="295127" y="702468"/>
                <a:ext cx="856569" cy="139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90" name="Google Shape;468;p32"/>
              <p:cNvSpPr/>
              <p:nvPr/>
            </p:nvSpPr>
            <p:spPr>
              <a:xfrm>
                <a:off x="340103" y="737165"/>
                <a:ext cx="766618" cy="14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91" name="Google Shape;469;p32"/>
              <p:cNvSpPr/>
              <p:nvPr/>
            </p:nvSpPr>
            <p:spPr>
              <a:xfrm>
                <a:off x="454099" y="632590"/>
                <a:ext cx="333889" cy="1035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92" name="Google Shape;470;p32"/>
              <p:cNvSpPr/>
              <p:nvPr/>
            </p:nvSpPr>
            <p:spPr>
              <a:xfrm>
                <a:off x="506387" y="425767"/>
                <a:ext cx="294162" cy="898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93" name="Google Shape;471;p32"/>
              <p:cNvSpPr/>
              <p:nvPr/>
            </p:nvSpPr>
            <p:spPr>
              <a:xfrm>
                <a:off x="506387" y="425767"/>
                <a:ext cx="294162" cy="898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94" name="Google Shape;472;p32"/>
              <p:cNvSpPr/>
              <p:nvPr/>
            </p:nvSpPr>
            <p:spPr>
              <a:xfrm>
                <a:off x="680270" y="425767"/>
                <a:ext cx="120279" cy="898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95" name="Google Shape;473;p32"/>
              <p:cNvSpPr/>
              <p:nvPr/>
            </p:nvSpPr>
            <p:spPr>
              <a:xfrm flipH="1">
                <a:off x="591901" y="518067"/>
                <a:ext cx="198195" cy="37642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6" name="Google Shape;474;p32"/>
              <p:cNvSpPr/>
              <p:nvPr/>
            </p:nvSpPr>
            <p:spPr>
              <a:xfrm flipH="1">
                <a:off x="581185" y="610103"/>
                <a:ext cx="198194" cy="37905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7" name="Google Shape;475;p32"/>
              <p:cNvSpPr/>
              <p:nvPr/>
            </p:nvSpPr>
            <p:spPr>
              <a:xfrm flipH="1">
                <a:off x="570710" y="702402"/>
                <a:ext cx="198194" cy="37642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8" name="Google Shape;476;p32"/>
              <p:cNvSpPr/>
              <p:nvPr/>
            </p:nvSpPr>
            <p:spPr>
              <a:xfrm flipH="1">
                <a:off x="560256" y="794680"/>
                <a:ext cx="198195" cy="37664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9" name="Google Shape;477;p32"/>
              <p:cNvSpPr/>
              <p:nvPr/>
            </p:nvSpPr>
            <p:spPr>
              <a:xfrm flipH="1">
                <a:off x="549803" y="886979"/>
                <a:ext cx="198195" cy="37664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0" name="Google Shape;478;p32"/>
              <p:cNvSpPr/>
              <p:nvPr/>
            </p:nvSpPr>
            <p:spPr>
              <a:xfrm flipH="1">
                <a:off x="539087" y="979015"/>
                <a:ext cx="198458" cy="37928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1" name="Google Shape;479;p32"/>
              <p:cNvSpPr/>
              <p:nvPr/>
            </p:nvSpPr>
            <p:spPr>
              <a:xfrm flipH="1">
                <a:off x="528612" y="1071316"/>
                <a:ext cx="198194" cy="37664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2" name="Google Shape;480;p32"/>
              <p:cNvSpPr/>
              <p:nvPr/>
            </p:nvSpPr>
            <p:spPr>
              <a:xfrm flipH="1">
                <a:off x="518158" y="1163615"/>
                <a:ext cx="198195" cy="37664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3" name="Google Shape;481;p32"/>
              <p:cNvSpPr/>
              <p:nvPr/>
            </p:nvSpPr>
            <p:spPr>
              <a:xfrm>
                <a:off x="588233" y="536360"/>
                <a:ext cx="211142" cy="1108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04" name="Google Shape;482;p32"/>
              <p:cNvSpPr/>
              <p:nvPr/>
            </p:nvSpPr>
            <p:spPr>
              <a:xfrm>
                <a:off x="588233" y="536360"/>
                <a:ext cx="211142" cy="1108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05" name="Google Shape;483;p32"/>
              <p:cNvSpPr/>
              <p:nvPr/>
            </p:nvSpPr>
            <p:spPr>
              <a:xfrm>
                <a:off x="651260" y="668671"/>
                <a:ext cx="163012" cy="976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06" name="Google Shape;484;p32"/>
              <p:cNvSpPr/>
              <p:nvPr/>
            </p:nvSpPr>
            <p:spPr>
              <a:xfrm>
                <a:off x="651260" y="668671"/>
                <a:ext cx="163012" cy="976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07" name="Google Shape;485;p32"/>
              <p:cNvSpPr/>
              <p:nvPr/>
            </p:nvSpPr>
            <p:spPr>
              <a:xfrm>
                <a:off x="454363" y="531397"/>
                <a:ext cx="217542" cy="1097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08" name="Google Shape;486;p32"/>
              <p:cNvSpPr/>
              <p:nvPr/>
            </p:nvSpPr>
            <p:spPr>
              <a:xfrm>
                <a:off x="454363" y="531397"/>
                <a:ext cx="217542" cy="1097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09" name="Google Shape;487;p32"/>
              <p:cNvSpPr/>
              <p:nvPr/>
            </p:nvSpPr>
            <p:spPr>
              <a:xfrm>
                <a:off x="427966" y="649829"/>
                <a:ext cx="167077" cy="969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10" name="Google Shape;488;p32"/>
              <p:cNvSpPr/>
              <p:nvPr/>
            </p:nvSpPr>
            <p:spPr>
              <a:xfrm>
                <a:off x="427966" y="649829"/>
                <a:ext cx="167077" cy="969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11" name="Google Shape;489;p32"/>
              <p:cNvSpPr/>
              <p:nvPr/>
            </p:nvSpPr>
            <p:spPr>
              <a:xfrm>
                <a:off x="605110" y="1115895"/>
                <a:ext cx="38184" cy="38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extrusionOk="0">
                    <a:moveTo>
                      <a:pt x="8987" y="0"/>
                    </a:moveTo>
                    <a:cubicBezTo>
                      <a:pt x="4476" y="0"/>
                      <a:pt x="516" y="4067"/>
                      <a:pt x="58" y="9523"/>
                    </a:cubicBezTo>
                    <a:cubicBezTo>
                      <a:pt x="-578" y="16504"/>
                      <a:pt x="4100" y="21600"/>
                      <a:pt x="9133" y="21600"/>
                    </a:cubicBezTo>
                    <a:cubicBezTo>
                      <a:pt x="11030" y="21600"/>
                      <a:pt x="12968" y="20881"/>
                      <a:pt x="14697" y="19269"/>
                    </a:cubicBezTo>
                    <a:cubicBezTo>
                      <a:pt x="21022" y="13218"/>
                      <a:pt x="18042" y="1116"/>
                      <a:pt x="10102" y="74"/>
                    </a:cubicBezTo>
                    <a:cubicBezTo>
                      <a:pt x="9727" y="25"/>
                      <a:pt x="9362" y="0"/>
                      <a:pt x="898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12" name="Google Shape;490;p32"/>
              <p:cNvSpPr/>
              <p:nvPr/>
            </p:nvSpPr>
            <p:spPr>
              <a:xfrm>
                <a:off x="526508" y="1189462"/>
                <a:ext cx="170060" cy="170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13" name="Google Shape;491;p32"/>
              <p:cNvSpPr/>
              <p:nvPr/>
            </p:nvSpPr>
            <p:spPr>
              <a:xfrm>
                <a:off x="526514" y="1189467"/>
                <a:ext cx="170052" cy="170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0" h="17898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14" name="Google Shape;492;p32"/>
              <p:cNvSpPr/>
              <p:nvPr/>
            </p:nvSpPr>
            <p:spPr>
              <a:xfrm>
                <a:off x="1056801" y="156819"/>
                <a:ext cx="157361" cy="364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15" name="Google Shape;493;p32"/>
              <p:cNvSpPr/>
              <p:nvPr/>
            </p:nvSpPr>
            <p:spPr>
              <a:xfrm>
                <a:off x="844393" y="491407"/>
                <a:ext cx="313839" cy="1245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16" name="Google Shape;494;p32"/>
              <p:cNvSpPr/>
              <p:nvPr/>
            </p:nvSpPr>
            <p:spPr>
              <a:xfrm>
                <a:off x="1041365" y="474080"/>
                <a:ext cx="124296" cy="186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3" h="21600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17" name="Google Shape;495;p32"/>
              <p:cNvSpPr/>
              <p:nvPr/>
            </p:nvSpPr>
            <p:spPr>
              <a:xfrm>
                <a:off x="1059647" y="468458"/>
                <a:ext cx="113049" cy="79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18" name="Google Shape;496;p32"/>
              <p:cNvSpPr/>
              <p:nvPr/>
            </p:nvSpPr>
            <p:spPr>
              <a:xfrm>
                <a:off x="227928" y="411120"/>
                <a:ext cx="638248" cy="1077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3" h="21600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19" name="Google Shape;497;p32"/>
              <p:cNvSpPr/>
              <p:nvPr/>
            </p:nvSpPr>
            <p:spPr>
              <a:xfrm>
                <a:off x="4" y="97701"/>
                <a:ext cx="394341" cy="519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20" name="Google Shape;498;p32"/>
              <p:cNvSpPr/>
              <p:nvPr/>
            </p:nvSpPr>
            <p:spPr>
              <a:xfrm>
                <a:off x="337638" y="366145"/>
                <a:ext cx="229179" cy="119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21" name="Google Shape;499;p32"/>
              <p:cNvSpPr/>
              <p:nvPr/>
            </p:nvSpPr>
            <p:spPr>
              <a:xfrm>
                <a:off x="478409" y="612716"/>
                <a:ext cx="88400" cy="950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22" name="Google Shape;500;p32"/>
              <p:cNvSpPr/>
              <p:nvPr/>
            </p:nvSpPr>
            <p:spPr>
              <a:xfrm>
                <a:off x="408472" y="701304"/>
                <a:ext cx="46998" cy="470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23" name="Google Shape;501;p32"/>
              <p:cNvSpPr/>
              <p:nvPr/>
            </p:nvSpPr>
            <p:spPr>
              <a:xfrm>
                <a:off x="286916" y="0"/>
                <a:ext cx="332090" cy="54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0" h="21600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24" name="Google Shape;502;p32"/>
              <p:cNvSpPr/>
              <p:nvPr/>
            </p:nvSpPr>
            <p:spPr>
              <a:xfrm>
                <a:off x="342189" y="794943"/>
                <a:ext cx="758515" cy="133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25" name="Google Shape;503;p32"/>
              <p:cNvSpPr/>
              <p:nvPr/>
            </p:nvSpPr>
            <p:spPr>
              <a:xfrm flipV="1">
                <a:off x="750872" y="1656230"/>
                <a:ext cx="17527" cy="119488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6" name="Google Shape;504;p32"/>
              <p:cNvSpPr/>
              <p:nvPr/>
            </p:nvSpPr>
            <p:spPr>
              <a:xfrm>
                <a:off x="750872" y="1655440"/>
                <a:ext cx="23017" cy="120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27" name="Google Shape;505;p32"/>
              <p:cNvSpPr/>
              <p:nvPr/>
            </p:nvSpPr>
            <p:spPr>
              <a:xfrm flipH="1" flipV="1">
                <a:off x="1044506" y="1657789"/>
                <a:ext cx="16208" cy="119752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8" name="Google Shape;506;p32"/>
              <p:cNvSpPr/>
              <p:nvPr/>
            </p:nvSpPr>
            <p:spPr>
              <a:xfrm>
                <a:off x="1039257" y="1657262"/>
                <a:ext cx="21457" cy="120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29" name="Google Shape;507;p32"/>
              <p:cNvSpPr/>
              <p:nvPr/>
            </p:nvSpPr>
            <p:spPr>
              <a:xfrm>
                <a:off x="736132" y="675105"/>
                <a:ext cx="204337" cy="1019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30" name="Google Shape;508;p32"/>
              <p:cNvSpPr/>
              <p:nvPr/>
            </p:nvSpPr>
            <p:spPr>
              <a:xfrm>
                <a:off x="883660" y="674974"/>
                <a:ext cx="192229" cy="1021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extrusionOk="0">
                    <a:moveTo>
                      <a:pt x="3482" y="0"/>
                    </a:moveTo>
                    <a:cubicBezTo>
                      <a:pt x="3339" y="0"/>
                      <a:pt x="3197" y="1"/>
                      <a:pt x="3052" y="5"/>
                    </a:cubicBezTo>
                    <a:cubicBezTo>
                      <a:pt x="1127" y="55"/>
                      <a:pt x="-226" y="398"/>
                      <a:pt x="32" y="763"/>
                    </a:cubicBezTo>
                    <a:lnTo>
                      <a:pt x="14183" y="21013"/>
                    </a:lnTo>
                    <a:cubicBezTo>
                      <a:pt x="14420" y="21353"/>
                      <a:pt x="15917" y="21600"/>
                      <a:pt x="17649" y="21600"/>
                    </a:cubicBezTo>
                    <a:cubicBezTo>
                      <a:pt x="17806" y="21600"/>
                      <a:pt x="17963" y="21598"/>
                      <a:pt x="18123" y="21594"/>
                    </a:cubicBezTo>
                    <a:cubicBezTo>
                      <a:pt x="20021" y="21544"/>
                      <a:pt x="21374" y="21207"/>
                      <a:pt x="21113" y="20836"/>
                    </a:cubicBezTo>
                    <a:lnTo>
                      <a:pt x="6963" y="586"/>
                    </a:lnTo>
                    <a:cubicBezTo>
                      <a:pt x="6724" y="243"/>
                      <a:pt x="5209" y="0"/>
                      <a:pt x="3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31" name="Google Shape;509;p32"/>
              <p:cNvSpPr/>
              <p:nvPr/>
            </p:nvSpPr>
            <p:spPr>
              <a:xfrm>
                <a:off x="879516" y="408506"/>
                <a:ext cx="72692" cy="288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32" name="Google Shape;510;p32"/>
              <p:cNvSpPr/>
              <p:nvPr/>
            </p:nvSpPr>
            <p:spPr>
              <a:xfrm flipH="1">
                <a:off x="915862" y="461585"/>
                <a:ext cx="1297" cy="234802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3" name="Google Shape;511;p32"/>
              <p:cNvSpPr/>
              <p:nvPr/>
            </p:nvSpPr>
            <p:spPr>
              <a:xfrm flipH="1">
                <a:off x="915862" y="461585"/>
                <a:ext cx="1297" cy="234802"/>
              </a:xfrm>
              <a:prstGeom prst="line">
                <a:avLst/>
              </a:prstGeom>
              <a:noFill/>
              <a:ln w="9525" cap="rnd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4" name="Google Shape;512;p32"/>
              <p:cNvSpPr/>
              <p:nvPr/>
            </p:nvSpPr>
            <p:spPr>
              <a:xfrm>
                <a:off x="846821" y="591788"/>
                <a:ext cx="136747" cy="20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8" h="21600" extrusionOk="0">
                    <a:moveTo>
                      <a:pt x="166" y="0"/>
                    </a:moveTo>
                    <a:lnTo>
                      <a:pt x="0" y="14202"/>
                    </a:lnTo>
                    <a:cubicBezTo>
                      <a:pt x="-42" y="18268"/>
                      <a:pt x="4743" y="21572"/>
                      <a:pt x="10677" y="21600"/>
                    </a:cubicBezTo>
                    <a:cubicBezTo>
                      <a:pt x="10701" y="21600"/>
                      <a:pt x="10729" y="21600"/>
                      <a:pt x="10753" y="21600"/>
                    </a:cubicBezTo>
                    <a:cubicBezTo>
                      <a:pt x="16614" y="21600"/>
                      <a:pt x="21395" y="18335"/>
                      <a:pt x="21437" y="14315"/>
                    </a:cubicBezTo>
                    <a:lnTo>
                      <a:pt x="21558" y="85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35" name="Google Shape;513;p32"/>
              <p:cNvSpPr/>
              <p:nvPr/>
            </p:nvSpPr>
            <p:spPr>
              <a:xfrm>
                <a:off x="884563" y="664477"/>
                <a:ext cx="57961" cy="58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36" name="Google Shape;514;p32"/>
              <p:cNvSpPr/>
              <p:nvPr/>
            </p:nvSpPr>
            <p:spPr>
              <a:xfrm>
                <a:off x="295127" y="792066"/>
                <a:ext cx="856569" cy="1302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9525" cap="rnd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37" name="Google Shape;515;p32"/>
              <p:cNvSpPr/>
              <p:nvPr/>
            </p:nvSpPr>
            <p:spPr>
              <a:xfrm>
                <a:off x="340103" y="811172"/>
                <a:ext cx="766618" cy="79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38" name="Google Shape;516;p32"/>
              <p:cNvSpPr/>
              <p:nvPr/>
            </p:nvSpPr>
            <p:spPr>
              <a:xfrm>
                <a:off x="295390" y="793867"/>
                <a:ext cx="856306" cy="1301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blurRad="63500"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043" name="تجميع"/>
          <p:cNvGrpSpPr/>
          <p:nvPr/>
        </p:nvGrpSpPr>
        <p:grpSpPr>
          <a:xfrm>
            <a:off x="3179470" y="1601660"/>
            <a:ext cx="3518605" cy="1940177"/>
            <a:chOff x="0" y="0"/>
            <a:chExt cx="3518604" cy="1940176"/>
          </a:xfrm>
        </p:grpSpPr>
        <p:sp>
          <p:nvSpPr>
            <p:cNvPr id="1041" name="Google Shape;463;p32"/>
            <p:cNvSpPr/>
            <p:nvPr/>
          </p:nvSpPr>
          <p:spPr>
            <a:xfrm>
              <a:off x="0" y="200903"/>
              <a:ext cx="3518605" cy="1206707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defRPr sz="6000" b="1">
                  <a:solidFill>
                    <a:srgbClr val="34679A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42" name="تأكد"/>
            <p:cNvSpPr txBox="1"/>
            <p:nvPr/>
          </p:nvSpPr>
          <p:spPr>
            <a:xfrm>
              <a:off x="414751" y="0"/>
              <a:ext cx="2483913" cy="1940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rtl="0">
                <a:lnSpc>
                  <a:spcPct val="90000"/>
                </a:lnSpc>
                <a:spcBef>
                  <a:spcPts val="1000"/>
                </a:spcBef>
                <a:defRPr sz="10000" b="1">
                  <a:solidFill>
                    <a:srgbClr val="E224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تأكد</a:t>
              </a:r>
              <a:r>
                <a:rPr b="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rPr>
                <a:t>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531;p34"/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7704002" cy="572702"/>
          </a:xfrm>
          <a:prstGeom prst="rect">
            <a:avLst/>
          </a:prstGeom>
        </p:spPr>
        <p:txBody>
          <a:bodyPr/>
          <a:lstStyle>
            <a:lvl1pPr defTabSz="822958">
              <a:defRPr sz="2200"/>
            </a:lvl1pPr>
          </a:lstStyle>
          <a:p>
            <a:pPr rtl="0">
              <a:defRPr/>
            </a:pPr>
            <a:r>
              <a:t>  </a:t>
            </a:r>
          </a:p>
        </p:txBody>
      </p:sp>
      <p:sp>
        <p:nvSpPr>
          <p:cNvPr id="1046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rtl="0">
              <a:defRPr sz="3000" b="1">
                <a:solidFill>
                  <a:srgbClr val="34679A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47" name="تأكد"/>
          <p:cNvSpPr txBox="1"/>
          <p:nvPr/>
        </p:nvSpPr>
        <p:spPr>
          <a:xfrm>
            <a:off x="7721311" y="397112"/>
            <a:ext cx="955729" cy="708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تأكد</a:t>
            </a:r>
            <a:r>
              <a:rPr sz="2200" b="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rPr>
              <a:t> </a:t>
            </a:r>
          </a:p>
        </p:txBody>
      </p:sp>
      <p:pic>
        <p:nvPicPr>
          <p:cNvPr id="1048" name="IMG_2356.png" descr="IMG_23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1042" y="1198007"/>
            <a:ext cx="4933110" cy="3366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9" name="IMG_2301.png" descr="IMG_230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0" b="31545"/>
          <a:stretch>
            <a:fillRect/>
          </a:stretch>
        </p:blipFill>
        <p:spPr>
          <a:xfrm>
            <a:off x="1640452" y="3153164"/>
            <a:ext cx="1063200" cy="1207714"/>
          </a:xfrm>
          <a:prstGeom prst="rect">
            <a:avLst/>
          </a:prstGeom>
          <a:ln w="12700">
            <a:miter lim="400000"/>
          </a:ln>
          <a:effectLst>
            <a:outerShdw blurRad="381000" dist="1143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9" presetClass="entr" presetSubtype="10" fill="hold" grpId="3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" grpId="1" animBg="1" advAuto="0"/>
      <p:bldP spid="1047" grpId="2" animBg="1" advAuto="0"/>
      <p:bldP spid="1049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531;p34"/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7704002" cy="572702"/>
          </a:xfrm>
          <a:prstGeom prst="rect">
            <a:avLst/>
          </a:prstGeom>
        </p:spPr>
        <p:txBody>
          <a:bodyPr/>
          <a:lstStyle>
            <a:lvl1pPr defTabSz="822958">
              <a:defRPr sz="2200"/>
            </a:lvl1pPr>
          </a:lstStyle>
          <a:p>
            <a:pPr rtl="0">
              <a:defRPr/>
            </a:pPr>
            <a:r>
              <a:t>  </a:t>
            </a:r>
          </a:p>
        </p:txBody>
      </p:sp>
      <p:sp>
        <p:nvSpPr>
          <p:cNvPr id="1052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rtl="0">
              <a:defRPr sz="3000" b="1">
                <a:solidFill>
                  <a:srgbClr val="34679A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53" name="تأكد"/>
          <p:cNvSpPr txBox="1"/>
          <p:nvPr/>
        </p:nvSpPr>
        <p:spPr>
          <a:xfrm>
            <a:off x="7721311" y="397112"/>
            <a:ext cx="955729" cy="708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تأكد</a:t>
            </a:r>
            <a:r>
              <a:rPr sz="2200" b="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rPr>
              <a:t> </a:t>
            </a:r>
          </a:p>
        </p:txBody>
      </p:sp>
      <p:pic>
        <p:nvPicPr>
          <p:cNvPr id="1054" name="IMG_2356.png" descr="IMG_23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1042" y="1198007"/>
            <a:ext cx="4933110" cy="3366583"/>
          </a:xfrm>
          <a:prstGeom prst="rect">
            <a:avLst/>
          </a:prstGeom>
          <a:ln w="12700">
            <a:miter lim="400000"/>
          </a:ln>
        </p:spPr>
      </p:pic>
      <p:sp>
        <p:nvSpPr>
          <p:cNvPr id="1055" name="٧٠٠٠"/>
          <p:cNvSpPr txBox="1"/>
          <p:nvPr/>
        </p:nvSpPr>
        <p:spPr>
          <a:xfrm>
            <a:off x="2249571" y="1980760"/>
            <a:ext cx="853743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٧٠٠٠</a:t>
            </a:r>
          </a:p>
        </p:txBody>
      </p:sp>
      <p:sp>
        <p:nvSpPr>
          <p:cNvPr id="1056" name="١٠٠٠٠"/>
          <p:cNvSpPr txBox="1"/>
          <p:nvPr/>
        </p:nvSpPr>
        <p:spPr>
          <a:xfrm>
            <a:off x="2155869" y="3630548"/>
            <a:ext cx="1041145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١٠٠٠٠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1" animBg="1" advAuto="0"/>
      <p:bldP spid="1053" grpId="2" animBg="1" advAuto="0"/>
      <p:bldP spid="1055" grpId="3" animBg="1" advAuto="0"/>
      <p:bldP spid="1056" grpId="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531;p34"/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7704002" cy="572702"/>
          </a:xfrm>
          <a:prstGeom prst="rect">
            <a:avLst/>
          </a:prstGeom>
        </p:spPr>
        <p:txBody>
          <a:bodyPr/>
          <a:lstStyle>
            <a:lvl1pPr defTabSz="822958">
              <a:defRPr sz="2200"/>
            </a:lvl1pPr>
          </a:lstStyle>
          <a:p>
            <a:pPr rtl="0">
              <a:defRPr/>
            </a:pPr>
            <a:r>
              <a:t>  </a:t>
            </a:r>
          </a:p>
        </p:txBody>
      </p:sp>
      <p:sp>
        <p:nvSpPr>
          <p:cNvPr id="1059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rtl="0">
              <a:defRPr sz="3000" b="1">
                <a:solidFill>
                  <a:srgbClr val="34679A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60" name="تأكد"/>
          <p:cNvSpPr txBox="1"/>
          <p:nvPr/>
        </p:nvSpPr>
        <p:spPr>
          <a:xfrm>
            <a:off x="7721311" y="397112"/>
            <a:ext cx="955729" cy="708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تأكد</a:t>
            </a:r>
            <a:r>
              <a:rPr sz="2200" b="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rPr>
              <a:t> </a:t>
            </a:r>
          </a:p>
        </p:txBody>
      </p:sp>
      <p:sp>
        <p:nvSpPr>
          <p:cNvPr id="1061" name="مراجعة">
            <a:hlinkClick r:id="rId2" action="ppaction://hlinksldjump"/>
          </p:cNvPr>
          <p:cNvSpPr/>
          <p:nvPr/>
        </p:nvSpPr>
        <p:spPr>
          <a:xfrm>
            <a:off x="8026317" y="4500957"/>
            <a:ext cx="269083" cy="269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rtl="0">
              <a:defRPr>
                <a:noFill/>
              </a:defRPr>
            </a:pPr>
            <a:endParaRPr/>
          </a:p>
        </p:txBody>
      </p:sp>
      <p:pic>
        <p:nvPicPr>
          <p:cNvPr id="1062" name="IMG_2357.png" descr="IMG_2357.png"/>
          <p:cNvPicPr>
            <a:picLocks noChangeAspect="1"/>
          </p:cNvPicPr>
          <p:nvPr/>
        </p:nvPicPr>
        <p:blipFill>
          <a:blip r:embed="rId3">
            <a:extLst/>
          </a:blip>
          <a:srcRect t="4848" b="25674"/>
          <a:stretch>
            <a:fillRect/>
          </a:stretch>
        </p:blipFill>
        <p:spPr>
          <a:xfrm>
            <a:off x="881090" y="1370278"/>
            <a:ext cx="7317545" cy="1866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3" name="IMG_2301.png" descr="IMG_230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40803" t="26581" r="38460" b="31545"/>
          <a:stretch>
            <a:fillRect/>
          </a:stretch>
        </p:blipFill>
        <p:spPr>
          <a:xfrm>
            <a:off x="5068646" y="3237179"/>
            <a:ext cx="1063200" cy="1207714"/>
          </a:xfrm>
          <a:prstGeom prst="rect">
            <a:avLst/>
          </a:prstGeom>
          <a:ln w="12700">
            <a:miter lim="400000"/>
          </a:ln>
          <a:effectLst>
            <a:outerShdw blurRad="381000" dist="1143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9" presetClass="entr" presetSubtype="10" fill="hold" grpId="3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" grpId="1" animBg="1" advAuto="0"/>
      <p:bldP spid="1060" grpId="2" animBg="1" advAuto="0"/>
      <p:bldP spid="1063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531;p34"/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7704002" cy="572702"/>
          </a:xfrm>
          <a:prstGeom prst="rect">
            <a:avLst/>
          </a:prstGeom>
        </p:spPr>
        <p:txBody>
          <a:bodyPr/>
          <a:lstStyle>
            <a:lvl1pPr defTabSz="822958">
              <a:defRPr sz="2200"/>
            </a:lvl1pPr>
          </a:lstStyle>
          <a:p>
            <a:pPr rtl="0">
              <a:defRPr/>
            </a:pPr>
            <a:r>
              <a:t>  </a:t>
            </a:r>
          </a:p>
        </p:txBody>
      </p:sp>
      <p:sp>
        <p:nvSpPr>
          <p:cNvPr id="1066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rtl="0">
              <a:defRPr sz="3000" b="1">
                <a:solidFill>
                  <a:srgbClr val="34679A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67" name="تأكد"/>
          <p:cNvSpPr txBox="1"/>
          <p:nvPr/>
        </p:nvSpPr>
        <p:spPr>
          <a:xfrm>
            <a:off x="7721311" y="397112"/>
            <a:ext cx="955729" cy="708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تأكد</a:t>
            </a:r>
            <a:r>
              <a:rPr sz="2200" b="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rPr>
              <a:t> </a:t>
            </a:r>
          </a:p>
        </p:txBody>
      </p:sp>
      <p:sp>
        <p:nvSpPr>
          <p:cNvPr id="1068" name="مراجعة">
            <a:hlinkClick r:id="rId2" action="ppaction://hlinksldjump"/>
          </p:cNvPr>
          <p:cNvSpPr/>
          <p:nvPr/>
        </p:nvSpPr>
        <p:spPr>
          <a:xfrm>
            <a:off x="8026317" y="4500957"/>
            <a:ext cx="269083" cy="269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rtl="0">
              <a:defRPr>
                <a:noFill/>
              </a:defRPr>
            </a:pPr>
            <a:endParaRPr/>
          </a:p>
        </p:txBody>
      </p:sp>
      <p:pic>
        <p:nvPicPr>
          <p:cNvPr id="1069" name="IMG_2357.png" descr="IMG_2357.png"/>
          <p:cNvPicPr>
            <a:picLocks noChangeAspect="1"/>
          </p:cNvPicPr>
          <p:nvPr/>
        </p:nvPicPr>
        <p:blipFill>
          <a:blip r:embed="rId3">
            <a:extLst/>
          </a:blip>
          <a:srcRect l="17632" t="4848" b="66967"/>
          <a:stretch>
            <a:fillRect/>
          </a:stretch>
        </p:blipFill>
        <p:spPr>
          <a:xfrm>
            <a:off x="2271231" y="1229248"/>
            <a:ext cx="6027299" cy="757260"/>
          </a:xfrm>
          <a:prstGeom prst="rect">
            <a:avLst/>
          </a:prstGeom>
          <a:ln w="12700">
            <a:miter lim="400000"/>
          </a:ln>
        </p:spPr>
      </p:pic>
      <p:sp>
        <p:nvSpPr>
          <p:cNvPr id="1070" name="١٠٠ عشرة"/>
          <p:cNvSpPr txBox="1"/>
          <p:nvPr/>
        </p:nvSpPr>
        <p:spPr>
          <a:xfrm>
            <a:off x="4368834" y="1983467"/>
            <a:ext cx="110616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١٠٠ عشرة</a:t>
            </a:r>
          </a:p>
        </p:txBody>
      </p:sp>
      <p:pic>
        <p:nvPicPr>
          <p:cNvPr id="1071" name="IMG_2357.png" descr="IMG_2357.png"/>
          <p:cNvPicPr>
            <a:picLocks noChangeAspect="1"/>
          </p:cNvPicPr>
          <p:nvPr/>
        </p:nvPicPr>
        <p:blipFill>
          <a:blip r:embed="rId3">
            <a:extLst/>
          </a:blip>
          <a:srcRect t="5415" r="82368" b="49999"/>
          <a:stretch>
            <a:fillRect/>
          </a:stretch>
        </p:blipFill>
        <p:spPr>
          <a:xfrm>
            <a:off x="1147119" y="1229249"/>
            <a:ext cx="839801" cy="779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2" name="IMG_2357.png" descr="IMG_2357.png"/>
          <p:cNvPicPr>
            <a:picLocks noChangeAspect="1"/>
          </p:cNvPicPr>
          <p:nvPr/>
        </p:nvPicPr>
        <p:blipFill>
          <a:blip r:embed="rId3">
            <a:extLst/>
          </a:blip>
          <a:srcRect l="49073" t="35413" b="46519"/>
          <a:stretch>
            <a:fillRect/>
          </a:stretch>
        </p:blipFill>
        <p:spPr>
          <a:xfrm>
            <a:off x="3894847" y="2339869"/>
            <a:ext cx="4403875" cy="573652"/>
          </a:xfrm>
          <a:prstGeom prst="rect">
            <a:avLst/>
          </a:prstGeom>
          <a:ln w="12700">
            <a:miter lim="400000"/>
          </a:ln>
        </p:spPr>
      </p:pic>
      <p:sp>
        <p:nvSpPr>
          <p:cNvPr id="1073" name="١٠٠٠ ألف"/>
          <p:cNvSpPr txBox="1"/>
          <p:nvPr/>
        </p:nvSpPr>
        <p:spPr>
          <a:xfrm>
            <a:off x="5702653" y="2754094"/>
            <a:ext cx="1136395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١٠٠٠ ألف </a:t>
            </a:r>
          </a:p>
        </p:txBody>
      </p:sp>
      <p:pic>
        <p:nvPicPr>
          <p:cNvPr id="1074" name="IMG_2357.png" descr="IMG_2357.png"/>
          <p:cNvPicPr>
            <a:picLocks noChangeAspect="1"/>
          </p:cNvPicPr>
          <p:nvPr/>
        </p:nvPicPr>
        <p:blipFill>
          <a:blip r:embed="rId3">
            <a:extLst/>
          </a:blip>
          <a:srcRect l="10872" t="56221" b="23945"/>
          <a:stretch>
            <a:fillRect/>
          </a:stretch>
        </p:blipFill>
        <p:spPr>
          <a:xfrm>
            <a:off x="864396" y="3080270"/>
            <a:ext cx="7707405" cy="629749"/>
          </a:xfrm>
          <a:prstGeom prst="rect">
            <a:avLst/>
          </a:prstGeom>
          <a:ln w="12700">
            <a:miter lim="400000"/>
          </a:ln>
        </p:spPr>
      </p:pic>
      <p:sp>
        <p:nvSpPr>
          <p:cNvPr id="1075" name="احسب الوقت اللازم للعد حتى العدد ١٠٠ ثم قدر الوقت اللازم للعد حتى ١٠٠٠٠٠٠…"/>
          <p:cNvSpPr txBox="1"/>
          <p:nvPr/>
        </p:nvSpPr>
        <p:spPr>
          <a:xfrm>
            <a:off x="1506464" y="3710112"/>
            <a:ext cx="651668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rtl="0">
              <a:defRPr sz="15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pPr>
            <a:r>
              <a:t>احسب الوقت اللازم للعد حتى العدد ١٠٠ ثم قدر الوقت اللازم للعد حتى ١٠٠٠٠٠٠</a:t>
            </a:r>
          </a:p>
          <a:p>
            <a:pPr algn="ctr" rtl="0">
              <a:defRPr sz="15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pPr>
            <a:r>
              <a:t>باستعمال القيمة المنزلية فتجد أنه ١٠٠٠٠مرة قدر الوقت اللازم للعد حتى ١٠٠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" grpId="1" animBg="1" advAuto="0"/>
      <p:bldP spid="1067" grpId="2" animBg="1" advAuto="0"/>
      <p:bldP spid="1070" grpId="3" animBg="1" advAuto="0"/>
      <p:bldP spid="1073" grpId="4" animBg="1" advAuto="0"/>
      <p:bldP spid="1075" grpId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52;p46"/>
          <p:cNvSpPr txBox="1">
            <a:spLocks noGrp="1"/>
          </p:cNvSpPr>
          <p:nvPr>
            <p:ph type="title"/>
          </p:nvPr>
        </p:nvSpPr>
        <p:spPr>
          <a:xfrm>
            <a:off x="1739250" y="843299"/>
            <a:ext cx="5665500" cy="3456901"/>
          </a:xfrm>
          <a:prstGeom prst="rect">
            <a:avLst/>
          </a:prstGeom>
        </p:spPr>
        <p:txBody>
          <a:bodyPr/>
          <a:lstStyle/>
          <a:p>
            <a:pPr rtl="0">
              <a:defRPr sz="63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defRPr>
            </a:pPr>
            <a:r>
              <a:t>الواجب</a:t>
            </a:r>
            <a:r>
              <a:rPr sz="6000"/>
              <a:t> </a:t>
            </a:r>
          </a:p>
          <a:p>
            <a:r>
              <a:t>س </a:t>
            </a:r>
            <a:r>
              <a:rPr>
                <a:solidFill>
                  <a:schemeClr val="accent2"/>
                </a:solidFill>
              </a:rPr>
              <a:t>١٠ </a:t>
            </a:r>
          </a:p>
          <a:p>
            <a:pPr rtl="0">
              <a:defRPr>
                <a:solidFill>
                  <a:srgbClr val="012F7B"/>
                </a:solidFill>
              </a:defRPr>
            </a:pPr>
            <a:r>
              <a:t>ص</a:t>
            </a:r>
            <a:r>
              <a:rPr>
                <a:solidFill>
                  <a:schemeClr val="accent2"/>
                </a:solidFill>
              </a:rPr>
              <a:t> ١٧</a:t>
            </a:r>
          </a:p>
        </p:txBody>
      </p:sp>
      <p:grpSp>
        <p:nvGrpSpPr>
          <p:cNvPr id="1124" name="تجميع"/>
          <p:cNvGrpSpPr/>
          <p:nvPr/>
        </p:nvGrpSpPr>
        <p:grpSpPr>
          <a:xfrm>
            <a:off x="1052034" y="-606029"/>
            <a:ext cx="7507196" cy="6207816"/>
            <a:chOff x="-3" y="13"/>
            <a:chExt cx="7507194" cy="6207815"/>
          </a:xfrm>
        </p:grpSpPr>
        <p:grpSp>
          <p:nvGrpSpPr>
            <p:cNvPr id="1086" name="Google Shape;1053;p46"/>
            <p:cNvGrpSpPr/>
            <p:nvPr/>
          </p:nvGrpSpPr>
          <p:grpSpPr>
            <a:xfrm>
              <a:off x="-4" y="3713569"/>
              <a:ext cx="2139759" cy="2494260"/>
              <a:chOff x="-2" y="0"/>
              <a:chExt cx="2139757" cy="2494258"/>
            </a:xfrm>
          </p:grpSpPr>
          <p:sp>
            <p:nvSpPr>
              <p:cNvPr id="1078" name="Google Shape;1054;p46"/>
              <p:cNvSpPr/>
              <p:nvPr/>
            </p:nvSpPr>
            <p:spPr>
              <a:xfrm rot="20610811">
                <a:off x="468417" y="154679"/>
                <a:ext cx="1398260" cy="212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dist="95250" dir="306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79" name="Google Shape;1055;p46"/>
              <p:cNvSpPr/>
              <p:nvPr/>
            </p:nvSpPr>
            <p:spPr>
              <a:xfrm rot="20610811">
                <a:off x="297631" y="381990"/>
                <a:ext cx="203720" cy="2127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dist="95250" dir="306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80" name="Google Shape;1056;p46"/>
              <p:cNvSpPr/>
              <p:nvPr/>
            </p:nvSpPr>
            <p:spPr>
              <a:xfrm rot="20610811">
                <a:off x="577198" y="502984"/>
                <a:ext cx="877728" cy="40911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81" name="Google Shape;1057;p46"/>
              <p:cNvSpPr/>
              <p:nvPr/>
            </p:nvSpPr>
            <p:spPr>
              <a:xfrm rot="20610811">
                <a:off x="626290" y="578260"/>
                <a:ext cx="710474" cy="24014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82" name="Google Shape;1058;p46"/>
              <p:cNvSpPr/>
              <p:nvPr/>
            </p:nvSpPr>
            <p:spPr>
              <a:xfrm rot="20610811">
                <a:off x="643635" y="636881"/>
                <a:ext cx="710474" cy="23986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83" name="Google Shape;1059;p46"/>
              <p:cNvSpPr/>
              <p:nvPr/>
            </p:nvSpPr>
            <p:spPr>
              <a:xfrm rot="20610811">
                <a:off x="660984" y="695501"/>
                <a:ext cx="710474" cy="23986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84" name="Google Shape;1060;p46"/>
              <p:cNvSpPr/>
              <p:nvPr/>
            </p:nvSpPr>
            <p:spPr>
              <a:xfrm rot="20610811">
                <a:off x="678325" y="754094"/>
                <a:ext cx="710474" cy="23986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85" name="Google Shape;1061;p46"/>
              <p:cNvSpPr/>
              <p:nvPr/>
            </p:nvSpPr>
            <p:spPr>
              <a:xfrm rot="20610811">
                <a:off x="695674" y="812714"/>
                <a:ext cx="710474" cy="23986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1118" name="Google Shape;1062;p46"/>
            <p:cNvGrpSpPr/>
            <p:nvPr/>
          </p:nvGrpSpPr>
          <p:grpSpPr>
            <a:xfrm>
              <a:off x="4860110" y="13"/>
              <a:ext cx="2647082" cy="2630185"/>
              <a:chOff x="97" y="14"/>
              <a:chExt cx="2647080" cy="2630184"/>
            </a:xfrm>
          </p:grpSpPr>
          <p:sp>
            <p:nvSpPr>
              <p:cNvPr id="1087" name="Google Shape;1063;p46"/>
              <p:cNvSpPr/>
              <p:nvPr/>
            </p:nvSpPr>
            <p:spPr>
              <a:xfrm rot="11309870">
                <a:off x="158060" y="159526"/>
                <a:ext cx="2330601" cy="2311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dist="95250" dir="5400000" rotWithShape="0">
                  <a:srgbClr val="143E63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88" name="Google Shape;1064;p46"/>
              <p:cNvSpPr/>
              <p:nvPr/>
            </p:nvSpPr>
            <p:spPr>
              <a:xfrm rot="11309870">
                <a:off x="158057" y="159568"/>
                <a:ext cx="2331161" cy="2311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89" name="Google Shape;1065;p46"/>
              <p:cNvSpPr/>
              <p:nvPr/>
            </p:nvSpPr>
            <p:spPr>
              <a:xfrm rot="11309870">
                <a:off x="426719" y="16457"/>
                <a:ext cx="33651" cy="10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90" name="Google Shape;1066;p46"/>
              <p:cNvSpPr/>
              <p:nvPr/>
            </p:nvSpPr>
            <p:spPr>
              <a:xfrm rot="11309870">
                <a:off x="565152" y="38370"/>
                <a:ext cx="33702" cy="10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91" name="Google Shape;1067;p46"/>
              <p:cNvSpPr/>
              <p:nvPr/>
            </p:nvSpPr>
            <p:spPr>
              <a:xfrm rot="11309870">
                <a:off x="704061" y="60264"/>
                <a:ext cx="33161" cy="10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92" name="Google Shape;1068;p46"/>
              <p:cNvSpPr/>
              <p:nvPr/>
            </p:nvSpPr>
            <p:spPr>
              <a:xfrm rot="11309870">
                <a:off x="842663" y="82188"/>
                <a:ext cx="33095" cy="99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93" name="Google Shape;1069;p46"/>
              <p:cNvSpPr/>
              <p:nvPr/>
            </p:nvSpPr>
            <p:spPr>
              <a:xfrm rot="11309870">
                <a:off x="980452" y="104050"/>
                <a:ext cx="33702" cy="100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94" name="Google Shape;1070;p46"/>
              <p:cNvSpPr/>
              <p:nvPr/>
            </p:nvSpPr>
            <p:spPr>
              <a:xfrm rot="11309870">
                <a:off x="1119512" y="126612"/>
                <a:ext cx="33096" cy="98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95" name="Google Shape;1071;p46"/>
              <p:cNvSpPr/>
              <p:nvPr/>
            </p:nvSpPr>
            <p:spPr>
              <a:xfrm rot="11309870">
                <a:off x="1257374" y="147874"/>
                <a:ext cx="33651" cy="10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96" name="Google Shape;1072;p46"/>
              <p:cNvSpPr/>
              <p:nvPr/>
            </p:nvSpPr>
            <p:spPr>
              <a:xfrm rot="11309870">
                <a:off x="1396267" y="169816"/>
                <a:ext cx="33110" cy="10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97" name="Google Shape;1073;p46"/>
              <p:cNvSpPr/>
              <p:nvPr/>
            </p:nvSpPr>
            <p:spPr>
              <a:xfrm rot="11309870">
                <a:off x="1534640" y="192282"/>
                <a:ext cx="33163" cy="10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98" name="Google Shape;1074;p46"/>
              <p:cNvSpPr/>
              <p:nvPr/>
            </p:nvSpPr>
            <p:spPr>
              <a:xfrm rot="11309870">
                <a:off x="1673162" y="213636"/>
                <a:ext cx="33768" cy="101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3" h="21600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99" name="Google Shape;1075;p46"/>
              <p:cNvSpPr/>
              <p:nvPr/>
            </p:nvSpPr>
            <p:spPr>
              <a:xfrm rot="11309870">
                <a:off x="1811512" y="236103"/>
                <a:ext cx="33161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00" name="Google Shape;1076;p46"/>
              <p:cNvSpPr/>
              <p:nvPr/>
            </p:nvSpPr>
            <p:spPr>
              <a:xfrm rot="11309870">
                <a:off x="1950178" y="258030"/>
                <a:ext cx="33096" cy="98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01" name="Google Shape;1077;p46"/>
              <p:cNvSpPr/>
              <p:nvPr/>
            </p:nvSpPr>
            <p:spPr>
              <a:xfrm rot="11309870">
                <a:off x="2088546" y="279935"/>
                <a:ext cx="33096" cy="9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02" name="Google Shape;1078;p46"/>
              <p:cNvSpPr/>
              <p:nvPr/>
            </p:nvSpPr>
            <p:spPr>
              <a:xfrm rot="11309870">
                <a:off x="2226867" y="301786"/>
                <a:ext cx="33114" cy="10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03" name="Google Shape;1079;p46"/>
              <p:cNvSpPr/>
              <p:nvPr/>
            </p:nvSpPr>
            <p:spPr>
              <a:xfrm rot="11309870">
                <a:off x="2365308" y="323700"/>
                <a:ext cx="33162" cy="10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04" name="Google Shape;1080;p46"/>
              <p:cNvSpPr/>
              <p:nvPr/>
            </p:nvSpPr>
            <p:spPr>
              <a:xfrm rot="11309870">
                <a:off x="89671" y="1701795"/>
                <a:ext cx="108404" cy="33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05" name="Google Shape;1081;p46"/>
              <p:cNvSpPr/>
              <p:nvPr/>
            </p:nvSpPr>
            <p:spPr>
              <a:xfrm rot="11309870">
                <a:off x="112139" y="1563339"/>
                <a:ext cx="107100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06" name="Google Shape;1082;p46"/>
              <p:cNvSpPr/>
              <p:nvPr/>
            </p:nvSpPr>
            <p:spPr>
              <a:xfrm rot="11309870">
                <a:off x="134045" y="1424996"/>
                <a:ext cx="108450" cy="33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07" name="Google Shape;1083;p46"/>
              <p:cNvSpPr/>
              <p:nvPr/>
            </p:nvSpPr>
            <p:spPr>
              <a:xfrm rot="11309870">
                <a:off x="155963" y="1286486"/>
                <a:ext cx="107520" cy="3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08" name="Google Shape;1084;p46"/>
              <p:cNvSpPr/>
              <p:nvPr/>
            </p:nvSpPr>
            <p:spPr>
              <a:xfrm rot="11309870">
                <a:off x="177866" y="1148102"/>
                <a:ext cx="109007" cy="33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09" name="Google Shape;1085;p46"/>
              <p:cNvSpPr/>
              <p:nvPr/>
            </p:nvSpPr>
            <p:spPr>
              <a:xfrm rot="11309870">
                <a:off x="199780" y="1009616"/>
                <a:ext cx="108404" cy="33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10" name="Google Shape;1086;p46"/>
              <p:cNvSpPr/>
              <p:nvPr/>
            </p:nvSpPr>
            <p:spPr>
              <a:xfrm rot="11309870">
                <a:off x="221050" y="871025"/>
                <a:ext cx="107709" cy="33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11" name="Google Shape;1087;p46"/>
              <p:cNvSpPr/>
              <p:nvPr/>
            </p:nvSpPr>
            <p:spPr>
              <a:xfrm rot="11309870">
                <a:off x="243560" y="732668"/>
                <a:ext cx="107670" cy="33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12" name="Google Shape;1088;p46"/>
              <p:cNvSpPr/>
              <p:nvPr/>
            </p:nvSpPr>
            <p:spPr>
              <a:xfrm rot="11309870">
                <a:off x="265463" y="594304"/>
                <a:ext cx="108737" cy="33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13" name="Google Shape;1089;p46"/>
              <p:cNvSpPr/>
              <p:nvPr/>
            </p:nvSpPr>
            <p:spPr>
              <a:xfrm rot="11309870">
                <a:off x="287416" y="455887"/>
                <a:ext cx="109034" cy="3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14" name="Google Shape;1090;p46"/>
              <p:cNvSpPr/>
              <p:nvPr/>
            </p:nvSpPr>
            <p:spPr>
              <a:xfrm rot="11309870">
                <a:off x="309338" y="317345"/>
                <a:ext cx="107671" cy="33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15" name="Google Shape;1091;p46"/>
              <p:cNvSpPr/>
              <p:nvPr/>
            </p:nvSpPr>
            <p:spPr>
              <a:xfrm rot="11309870">
                <a:off x="331204" y="178850"/>
                <a:ext cx="107751" cy="33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16" name="Google Shape;1092;p46"/>
              <p:cNvSpPr/>
              <p:nvPr/>
            </p:nvSpPr>
            <p:spPr>
              <a:xfrm rot="11309870">
                <a:off x="158061" y="159526"/>
                <a:ext cx="2330600" cy="2311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520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74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17" name="Google Shape;1093;p46"/>
              <p:cNvSpPr/>
              <p:nvPr/>
            </p:nvSpPr>
            <p:spPr>
              <a:xfrm rot="11309870">
                <a:off x="315419" y="321724"/>
                <a:ext cx="2050142" cy="2032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65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1123" name="Google Shape;1094;p46"/>
            <p:cNvGrpSpPr/>
            <p:nvPr/>
          </p:nvGrpSpPr>
          <p:grpSpPr>
            <a:xfrm>
              <a:off x="4858226" y="2467010"/>
              <a:ext cx="1956744" cy="3514155"/>
              <a:chOff x="-1" y="0"/>
              <a:chExt cx="1956742" cy="3514153"/>
            </a:xfrm>
          </p:grpSpPr>
          <p:sp>
            <p:nvSpPr>
              <p:cNvPr id="1119" name="Google Shape;1095;p46"/>
              <p:cNvSpPr/>
              <p:nvPr/>
            </p:nvSpPr>
            <p:spPr>
              <a:xfrm rot="1586459">
                <a:off x="1772642" y="16297"/>
                <a:ext cx="106979" cy="14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dist="85725" dir="306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20" name="Google Shape;1096;p46"/>
              <p:cNvSpPr/>
              <p:nvPr/>
            </p:nvSpPr>
            <p:spPr>
              <a:xfrm rot="1586459">
                <a:off x="1534838" y="134295"/>
                <a:ext cx="363241" cy="348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dist="85725" dir="306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21" name="Google Shape;1097;p46"/>
              <p:cNvSpPr/>
              <p:nvPr/>
            </p:nvSpPr>
            <p:spPr>
              <a:xfrm rot="1586459">
                <a:off x="719088" y="291481"/>
                <a:ext cx="363240" cy="3315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dist="85725" dir="306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22" name="Google Shape;1098;p46"/>
              <p:cNvSpPr/>
              <p:nvPr/>
            </p:nvSpPr>
            <p:spPr>
              <a:xfrm rot="1586459">
                <a:off x="836084" y="291483"/>
                <a:ext cx="129255" cy="3315197"/>
              </a:xfrm>
              <a:prstGeom prst="rect">
                <a:avLst/>
              </a:pr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400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1" animBg="1" advAuto="0"/>
      <p:bldP spid="1077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06;p31"/>
          <p:cNvSpPr/>
          <p:nvPr/>
        </p:nvSpPr>
        <p:spPr>
          <a:xfrm rot="10800000" flipH="1">
            <a:off x="4190662" y="799655"/>
            <a:ext cx="4662830" cy="200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3" name="Google Shape;407;p31"/>
          <p:cNvSpPr/>
          <p:nvPr/>
        </p:nvSpPr>
        <p:spPr>
          <a:xfrm rot="5400000">
            <a:off x="8534483" y="2251424"/>
            <a:ext cx="314017" cy="32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28575">
            <a:solidFill>
              <a:srgbClr val="34679A"/>
            </a:solidFill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4" name="Google Shape;408;p31"/>
          <p:cNvSpPr txBox="1">
            <a:spLocks noGrp="1"/>
          </p:cNvSpPr>
          <p:nvPr>
            <p:ph type="title"/>
          </p:nvPr>
        </p:nvSpPr>
        <p:spPr>
          <a:xfrm>
            <a:off x="5876309" y="240182"/>
            <a:ext cx="2307429" cy="598361"/>
          </a:xfrm>
          <a:prstGeom prst="rect">
            <a:avLst/>
          </a:prstGeom>
        </p:spPr>
        <p:txBody>
          <a:bodyPr/>
          <a:lstStyle>
            <a:lvl1pPr defTabSz="484630">
              <a:defRPr sz="2300"/>
            </a:lvl1pPr>
          </a:lstStyle>
          <a:p>
            <a:pPr rtl="0">
              <a:defRPr/>
            </a:pPr>
            <a:r>
              <a:t> </a:t>
            </a:r>
          </a:p>
        </p:txBody>
      </p:sp>
      <p:pic>
        <p:nvPicPr>
          <p:cNvPr id="485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b="72020"/>
          <a:stretch>
            <a:fillRect/>
          </a:stretch>
        </p:blipFill>
        <p:spPr>
          <a:xfrm>
            <a:off x="5998938" y="247857"/>
            <a:ext cx="2110052" cy="7609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9" name="Google Shape;410;p31"/>
          <p:cNvGrpSpPr/>
          <p:nvPr/>
        </p:nvGrpSpPr>
        <p:grpSpPr>
          <a:xfrm>
            <a:off x="841465" y="2832695"/>
            <a:ext cx="1946954" cy="1450222"/>
            <a:chOff x="0" y="0"/>
            <a:chExt cx="1946953" cy="1450220"/>
          </a:xfrm>
        </p:grpSpPr>
        <p:sp>
          <p:nvSpPr>
            <p:cNvPr id="486" name="Google Shape;411;p31"/>
            <p:cNvSpPr/>
            <p:nvPr/>
          </p:nvSpPr>
          <p:spPr>
            <a:xfrm rot="1273802">
              <a:off x="84526" y="683956"/>
              <a:ext cx="19289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7" name="Google Shape;412;p31"/>
            <p:cNvSpPr/>
            <p:nvPr/>
          </p:nvSpPr>
          <p:spPr>
            <a:xfrm rot="1273802">
              <a:off x="145441" y="777217"/>
              <a:ext cx="19322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8" name="Google Shape;413;p31"/>
            <p:cNvSpPr/>
            <p:nvPr/>
          </p:nvSpPr>
          <p:spPr>
            <a:xfrm rot="1273802">
              <a:off x="230716" y="740676"/>
              <a:ext cx="18916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9" name="Google Shape;414;p31"/>
            <p:cNvSpPr/>
            <p:nvPr/>
          </p:nvSpPr>
          <p:spPr>
            <a:xfrm rot="1273802">
              <a:off x="291665" y="833936"/>
              <a:ext cx="18882" cy="10096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0" name="Google Shape;415;p31"/>
            <p:cNvSpPr/>
            <p:nvPr/>
          </p:nvSpPr>
          <p:spPr>
            <a:xfrm rot="1273802">
              <a:off x="376925" y="797468"/>
              <a:ext cx="18883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1" name="Google Shape;416;p31"/>
            <p:cNvSpPr/>
            <p:nvPr/>
          </p:nvSpPr>
          <p:spPr>
            <a:xfrm rot="1273802">
              <a:off x="437840" y="890729"/>
              <a:ext cx="18917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2" name="Google Shape;417;p31"/>
            <p:cNvSpPr/>
            <p:nvPr/>
          </p:nvSpPr>
          <p:spPr>
            <a:xfrm rot="1273802">
              <a:off x="523102" y="854261"/>
              <a:ext cx="18916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3" name="Google Shape;418;p31"/>
            <p:cNvSpPr/>
            <p:nvPr/>
          </p:nvSpPr>
          <p:spPr>
            <a:xfrm rot="1273802">
              <a:off x="584050" y="947522"/>
              <a:ext cx="18883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4" name="Google Shape;419;p31"/>
            <p:cNvSpPr/>
            <p:nvPr/>
          </p:nvSpPr>
          <p:spPr>
            <a:xfrm rot="1273802">
              <a:off x="669279" y="911047"/>
              <a:ext cx="18916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5" name="Google Shape;420;p31"/>
            <p:cNvSpPr/>
            <p:nvPr/>
          </p:nvSpPr>
          <p:spPr>
            <a:xfrm rot="1273802">
              <a:off x="730226" y="1004314"/>
              <a:ext cx="18916" cy="10096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6" name="Google Shape;421;p31"/>
            <p:cNvSpPr/>
            <p:nvPr/>
          </p:nvSpPr>
          <p:spPr>
            <a:xfrm rot="1273802">
              <a:off x="815489" y="967840"/>
              <a:ext cx="18882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7" name="Google Shape;422;p31"/>
            <p:cNvSpPr/>
            <p:nvPr/>
          </p:nvSpPr>
          <p:spPr>
            <a:xfrm rot="1273802">
              <a:off x="876436" y="1061107"/>
              <a:ext cx="18883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8" name="Google Shape;423;p31"/>
            <p:cNvSpPr/>
            <p:nvPr/>
          </p:nvSpPr>
          <p:spPr>
            <a:xfrm rot="1273802">
              <a:off x="961664" y="1024633"/>
              <a:ext cx="18917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9" name="Google Shape;424;p31"/>
            <p:cNvSpPr/>
            <p:nvPr/>
          </p:nvSpPr>
          <p:spPr>
            <a:xfrm rot="1273802">
              <a:off x="1022613" y="1117899"/>
              <a:ext cx="18916" cy="10096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0" name="Google Shape;425;p31"/>
            <p:cNvSpPr/>
            <p:nvPr/>
          </p:nvSpPr>
          <p:spPr>
            <a:xfrm rot="1273802">
              <a:off x="1107484" y="1081352"/>
              <a:ext cx="19289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1" name="Google Shape;426;p31"/>
            <p:cNvSpPr/>
            <p:nvPr/>
          </p:nvSpPr>
          <p:spPr>
            <a:xfrm rot="1273802">
              <a:off x="1168431" y="1174619"/>
              <a:ext cx="19288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2" name="Google Shape;427;p31"/>
            <p:cNvSpPr/>
            <p:nvPr/>
          </p:nvSpPr>
          <p:spPr>
            <a:xfrm rot="1273802">
              <a:off x="1253660" y="1138145"/>
              <a:ext cx="19322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3" name="Google Shape;428;p31"/>
            <p:cNvSpPr/>
            <p:nvPr/>
          </p:nvSpPr>
          <p:spPr>
            <a:xfrm rot="1273802">
              <a:off x="1314607" y="1231412"/>
              <a:ext cx="19323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4" name="Google Shape;429;p31"/>
            <p:cNvSpPr/>
            <p:nvPr/>
          </p:nvSpPr>
          <p:spPr>
            <a:xfrm rot="1273802">
              <a:off x="1399870" y="1194938"/>
              <a:ext cx="19289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5" name="Google Shape;430;p31"/>
            <p:cNvSpPr/>
            <p:nvPr/>
          </p:nvSpPr>
          <p:spPr>
            <a:xfrm rot="1273802">
              <a:off x="1460798" y="1288125"/>
              <a:ext cx="18916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6" name="Google Shape;431;p31"/>
            <p:cNvSpPr/>
            <p:nvPr/>
          </p:nvSpPr>
          <p:spPr>
            <a:xfrm rot="1273802">
              <a:off x="1546059" y="1251657"/>
              <a:ext cx="18917" cy="168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7" name="Google Shape;432;p31"/>
            <p:cNvSpPr/>
            <p:nvPr/>
          </p:nvSpPr>
          <p:spPr>
            <a:xfrm rot="1273802">
              <a:off x="99412" y="286760"/>
              <a:ext cx="1748128" cy="87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95250" dir="294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8" name="Google Shape;433;p31"/>
            <p:cNvSpPr/>
            <p:nvPr/>
          </p:nvSpPr>
          <p:spPr>
            <a:xfrm rot="1273802">
              <a:off x="110541" y="672508"/>
              <a:ext cx="19322" cy="1680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9" name="Google Shape;434;p31"/>
            <p:cNvSpPr/>
            <p:nvPr/>
          </p:nvSpPr>
          <p:spPr>
            <a:xfrm rot="1273802">
              <a:off x="171489" y="765769"/>
              <a:ext cx="19289" cy="1009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0" name="Google Shape;435;p31"/>
            <p:cNvSpPr/>
            <p:nvPr/>
          </p:nvSpPr>
          <p:spPr>
            <a:xfrm rot="1273802">
              <a:off x="256732" y="729222"/>
              <a:ext cx="18916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1" name="Google Shape;436;p31"/>
            <p:cNvSpPr/>
            <p:nvPr/>
          </p:nvSpPr>
          <p:spPr>
            <a:xfrm rot="1273802">
              <a:off x="317679" y="822488"/>
              <a:ext cx="18917" cy="1009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2" name="Google Shape;437;p31"/>
            <p:cNvSpPr/>
            <p:nvPr/>
          </p:nvSpPr>
          <p:spPr>
            <a:xfrm rot="1273802">
              <a:off x="402942" y="786014"/>
              <a:ext cx="18883" cy="1680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3" name="Google Shape;438;p31"/>
            <p:cNvSpPr/>
            <p:nvPr/>
          </p:nvSpPr>
          <p:spPr>
            <a:xfrm rot="1273802">
              <a:off x="463889" y="879281"/>
              <a:ext cx="18882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4" name="Google Shape;439;p31"/>
            <p:cNvSpPr/>
            <p:nvPr/>
          </p:nvSpPr>
          <p:spPr>
            <a:xfrm rot="1273802">
              <a:off x="549118" y="842807"/>
              <a:ext cx="18916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5" name="Google Shape;440;p31"/>
            <p:cNvSpPr/>
            <p:nvPr/>
          </p:nvSpPr>
          <p:spPr>
            <a:xfrm rot="1273802">
              <a:off x="610065" y="936073"/>
              <a:ext cx="18917" cy="1009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6" name="Google Shape;441;p31"/>
            <p:cNvSpPr/>
            <p:nvPr/>
          </p:nvSpPr>
          <p:spPr>
            <a:xfrm rot="1273802">
              <a:off x="695328" y="899600"/>
              <a:ext cx="18882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7" name="Google Shape;442;p31"/>
            <p:cNvSpPr/>
            <p:nvPr/>
          </p:nvSpPr>
          <p:spPr>
            <a:xfrm rot="1273802">
              <a:off x="756242" y="992860"/>
              <a:ext cx="18916" cy="1009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8" name="Google Shape;443;p31"/>
            <p:cNvSpPr/>
            <p:nvPr/>
          </p:nvSpPr>
          <p:spPr>
            <a:xfrm rot="1273802">
              <a:off x="841503" y="956392"/>
              <a:ext cx="18917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9" name="Google Shape;444;p31"/>
            <p:cNvSpPr/>
            <p:nvPr/>
          </p:nvSpPr>
          <p:spPr>
            <a:xfrm rot="1273802">
              <a:off x="902451" y="1049659"/>
              <a:ext cx="18916" cy="1009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0" name="Google Shape;445;p31"/>
            <p:cNvSpPr/>
            <p:nvPr/>
          </p:nvSpPr>
          <p:spPr>
            <a:xfrm rot="1273802">
              <a:off x="987714" y="1013185"/>
              <a:ext cx="18883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1" name="Google Shape;446;p31"/>
            <p:cNvSpPr/>
            <p:nvPr/>
          </p:nvSpPr>
          <p:spPr>
            <a:xfrm rot="1273802">
              <a:off x="1048629" y="1106445"/>
              <a:ext cx="18916" cy="1009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2" name="Google Shape;447;p31"/>
            <p:cNvSpPr/>
            <p:nvPr/>
          </p:nvSpPr>
          <p:spPr>
            <a:xfrm rot="1273802">
              <a:off x="1133499" y="1069904"/>
              <a:ext cx="19322" cy="1680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3" name="Google Shape;448;p31"/>
            <p:cNvSpPr/>
            <p:nvPr/>
          </p:nvSpPr>
          <p:spPr>
            <a:xfrm rot="1273802">
              <a:off x="1194447" y="1163165"/>
              <a:ext cx="19289" cy="1009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4" name="Google Shape;449;p31"/>
            <p:cNvSpPr/>
            <p:nvPr/>
          </p:nvSpPr>
          <p:spPr>
            <a:xfrm rot="1273802">
              <a:off x="1279708" y="1126697"/>
              <a:ext cx="19289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5" name="Google Shape;450;p31"/>
            <p:cNvSpPr/>
            <p:nvPr/>
          </p:nvSpPr>
          <p:spPr>
            <a:xfrm rot="1273802">
              <a:off x="1340623" y="1219957"/>
              <a:ext cx="19322" cy="1009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6" name="Google Shape;451;p31"/>
            <p:cNvSpPr/>
            <p:nvPr/>
          </p:nvSpPr>
          <p:spPr>
            <a:xfrm rot="1273802">
              <a:off x="1425885" y="1183490"/>
              <a:ext cx="19322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7" name="Google Shape;452;p31"/>
            <p:cNvSpPr/>
            <p:nvPr/>
          </p:nvSpPr>
          <p:spPr>
            <a:xfrm rot="1273802">
              <a:off x="1486847" y="1276677"/>
              <a:ext cx="18883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8" name="Google Shape;453;p31"/>
            <p:cNvSpPr/>
            <p:nvPr/>
          </p:nvSpPr>
          <p:spPr>
            <a:xfrm rot="1273802">
              <a:off x="1572075" y="1240202"/>
              <a:ext cx="18917" cy="1680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530" name="IMG_2331.png" descr="IMG_2331.png"/>
          <p:cNvPicPr>
            <a:picLocks noChangeAspect="1"/>
          </p:cNvPicPr>
          <p:nvPr/>
        </p:nvPicPr>
        <p:blipFill>
          <a:blip r:embed="rId3">
            <a:extLst/>
          </a:blip>
          <a:srcRect t="37257" b="37257"/>
          <a:stretch>
            <a:fillRect/>
          </a:stretch>
        </p:blipFill>
        <p:spPr>
          <a:xfrm>
            <a:off x="4340754" y="1299741"/>
            <a:ext cx="4703863" cy="837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IMG_5354.png" descr="IMG_5354.png"/>
          <p:cNvPicPr>
            <a:picLocks noChangeAspect="1"/>
          </p:cNvPicPr>
          <p:nvPr/>
        </p:nvPicPr>
        <p:blipFill>
          <a:blip r:embed="rId4">
            <a:extLst/>
          </a:blip>
          <a:srcRect l="64357" b="66411"/>
          <a:stretch>
            <a:fillRect/>
          </a:stretch>
        </p:blipFill>
        <p:spPr>
          <a:xfrm flipH="1">
            <a:off x="2470393" y="5016500"/>
            <a:ext cx="5490786" cy="73186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0" name="Google Shape;213;p28"/>
          <p:cNvGrpSpPr/>
          <p:nvPr/>
        </p:nvGrpSpPr>
        <p:grpSpPr>
          <a:xfrm>
            <a:off x="2084755" y="1118994"/>
            <a:ext cx="1689362" cy="2036308"/>
            <a:chOff x="11" y="2"/>
            <a:chExt cx="1689360" cy="2036307"/>
          </a:xfrm>
        </p:grpSpPr>
        <p:sp>
          <p:nvSpPr>
            <p:cNvPr id="532" name="Google Shape;214;p28"/>
            <p:cNvSpPr/>
            <p:nvPr/>
          </p:nvSpPr>
          <p:spPr>
            <a:xfrm rot="21118513">
              <a:off x="122260" y="91783"/>
              <a:ext cx="1444864" cy="185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5350" cap="flat">
              <a:solidFill>
                <a:srgbClr val="143E63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3" name="Google Shape;215;p28"/>
            <p:cNvSpPr/>
            <p:nvPr/>
          </p:nvSpPr>
          <p:spPr>
            <a:xfrm rot="21118513">
              <a:off x="182474" y="87561"/>
              <a:ext cx="1381539" cy="181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190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4" name="Google Shape;216;p28"/>
            <p:cNvSpPr/>
            <p:nvPr/>
          </p:nvSpPr>
          <p:spPr>
            <a:xfrm rot="21118513">
              <a:off x="108693" y="96814"/>
              <a:ext cx="1325066" cy="77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25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5" name="Google Shape;217;p28"/>
            <p:cNvSpPr/>
            <p:nvPr/>
          </p:nvSpPr>
          <p:spPr>
            <a:xfrm rot="21118513">
              <a:off x="155901" y="144415"/>
              <a:ext cx="1214575" cy="60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9525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6" name="Google Shape;218;p28"/>
            <p:cNvSpPr/>
            <p:nvPr/>
          </p:nvSpPr>
          <p:spPr>
            <a:xfrm rot="21118513">
              <a:off x="364271" y="1049332"/>
              <a:ext cx="173314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7" name="Google Shape;219;p28"/>
            <p:cNvSpPr/>
            <p:nvPr/>
          </p:nvSpPr>
          <p:spPr>
            <a:xfrm rot="21118513">
              <a:off x="408587" y="1266554"/>
              <a:ext cx="173619" cy="17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8" name="Google Shape;220;p28"/>
            <p:cNvSpPr/>
            <p:nvPr/>
          </p:nvSpPr>
          <p:spPr>
            <a:xfrm rot="21118513">
              <a:off x="453207" y="1484076"/>
              <a:ext cx="173308" cy="173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9" name="Google Shape;221;p28"/>
            <p:cNvSpPr/>
            <p:nvPr/>
          </p:nvSpPr>
          <p:spPr>
            <a:xfrm rot="21118513">
              <a:off x="581469" y="1005063"/>
              <a:ext cx="173308" cy="17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0" name="Google Shape;222;p28"/>
            <p:cNvSpPr/>
            <p:nvPr/>
          </p:nvSpPr>
          <p:spPr>
            <a:xfrm rot="21118513">
              <a:off x="625744" y="1222257"/>
              <a:ext cx="173620" cy="17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1" name="Google Shape;223;p28"/>
            <p:cNvSpPr/>
            <p:nvPr/>
          </p:nvSpPr>
          <p:spPr>
            <a:xfrm rot="21118513">
              <a:off x="670395" y="1439442"/>
              <a:ext cx="173314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2" name="Google Shape;224;p28"/>
            <p:cNvSpPr/>
            <p:nvPr/>
          </p:nvSpPr>
          <p:spPr>
            <a:xfrm rot="21118513">
              <a:off x="798598" y="960410"/>
              <a:ext cx="173667" cy="17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3" name="Google Shape;225;p28"/>
            <p:cNvSpPr/>
            <p:nvPr/>
          </p:nvSpPr>
          <p:spPr>
            <a:xfrm rot="21118513">
              <a:off x="843286" y="1177627"/>
              <a:ext cx="173313" cy="17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4" name="Google Shape;226;p28"/>
            <p:cNvSpPr/>
            <p:nvPr/>
          </p:nvSpPr>
          <p:spPr>
            <a:xfrm rot="21118513">
              <a:off x="887559" y="1394784"/>
              <a:ext cx="173675" cy="17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5" name="Google Shape;227;p28"/>
            <p:cNvSpPr/>
            <p:nvPr/>
          </p:nvSpPr>
          <p:spPr>
            <a:xfrm rot="21118513">
              <a:off x="1015788" y="915775"/>
              <a:ext cx="173676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6" name="Google Shape;228;p28"/>
            <p:cNvSpPr/>
            <p:nvPr/>
          </p:nvSpPr>
          <p:spPr>
            <a:xfrm rot="21118513">
              <a:off x="1076614" y="1132069"/>
              <a:ext cx="185258" cy="39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7" name="Google Shape;229;p28"/>
            <p:cNvSpPr/>
            <p:nvPr/>
          </p:nvSpPr>
          <p:spPr>
            <a:xfrm rot="21118513">
              <a:off x="1233016" y="871473"/>
              <a:ext cx="173620" cy="17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8" name="Google Shape;230;p28"/>
            <p:cNvSpPr/>
            <p:nvPr/>
          </p:nvSpPr>
          <p:spPr>
            <a:xfrm rot="21118513">
              <a:off x="1277666" y="1088659"/>
              <a:ext cx="173314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9" name="Google Shape;231;p28"/>
            <p:cNvSpPr/>
            <p:nvPr/>
          </p:nvSpPr>
          <p:spPr>
            <a:xfrm rot="21118513">
              <a:off x="1321941" y="1305881"/>
              <a:ext cx="173670" cy="17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extrusionOk="0">
                  <a:moveTo>
                    <a:pt x="18163" y="0"/>
                  </a:moveTo>
                  <a:cubicBezTo>
                    <a:pt x="18134" y="0"/>
                    <a:pt x="18101" y="0"/>
                    <a:pt x="18072" y="0"/>
                  </a:cubicBezTo>
                  <a:lnTo>
                    <a:pt x="2163" y="988"/>
                  </a:lnTo>
                  <a:cubicBezTo>
                    <a:pt x="889" y="1087"/>
                    <a:pt x="-43" y="2175"/>
                    <a:pt x="2" y="3462"/>
                  </a:cubicBezTo>
                  <a:lnTo>
                    <a:pt x="988" y="19421"/>
                  </a:lnTo>
                  <a:cubicBezTo>
                    <a:pt x="1083" y="20674"/>
                    <a:pt x="2110" y="21600"/>
                    <a:pt x="3347" y="21600"/>
                  </a:cubicBezTo>
                  <a:cubicBezTo>
                    <a:pt x="3376" y="21600"/>
                    <a:pt x="3409" y="21600"/>
                    <a:pt x="3442" y="21596"/>
                  </a:cubicBezTo>
                  <a:lnTo>
                    <a:pt x="19301" y="20608"/>
                  </a:lnTo>
                  <a:cubicBezTo>
                    <a:pt x="20576" y="20508"/>
                    <a:pt x="21557" y="19421"/>
                    <a:pt x="21458" y="18188"/>
                  </a:cubicBezTo>
                  <a:lnTo>
                    <a:pt x="20477" y="2175"/>
                  </a:lnTo>
                  <a:cubicBezTo>
                    <a:pt x="20382" y="921"/>
                    <a:pt x="19355" y="0"/>
                    <a:pt x="18163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0" name="Google Shape;232;p28"/>
            <p:cNvSpPr/>
            <p:nvPr/>
          </p:nvSpPr>
          <p:spPr>
            <a:xfrm rot="21118513">
              <a:off x="176151" y="247024"/>
              <a:ext cx="1175877" cy="41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1" name="Google Shape;233;p28"/>
            <p:cNvSpPr/>
            <p:nvPr/>
          </p:nvSpPr>
          <p:spPr>
            <a:xfrm rot="21118513">
              <a:off x="159827" y="217189"/>
              <a:ext cx="1208189" cy="47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2" name="Google Shape;234;p28"/>
            <p:cNvSpPr/>
            <p:nvPr/>
          </p:nvSpPr>
          <p:spPr>
            <a:xfrm rot="21118513">
              <a:off x="403734" y="449224"/>
              <a:ext cx="149776" cy="14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3" name="Google Shape;235;p28"/>
            <p:cNvSpPr/>
            <p:nvPr/>
          </p:nvSpPr>
          <p:spPr>
            <a:xfrm rot="21118513">
              <a:off x="570263" y="441667"/>
              <a:ext cx="147774" cy="9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4" name="Google Shape;236;p28"/>
            <p:cNvSpPr/>
            <p:nvPr/>
          </p:nvSpPr>
          <p:spPr>
            <a:xfrm rot="21118513">
              <a:off x="734361" y="379216"/>
              <a:ext cx="152146" cy="15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5" name="Google Shape;237;p28"/>
            <p:cNvSpPr/>
            <p:nvPr/>
          </p:nvSpPr>
          <p:spPr>
            <a:xfrm rot="21118513">
              <a:off x="902875" y="347264"/>
              <a:ext cx="148175" cy="14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6" name="Google Shape;238;p28"/>
            <p:cNvSpPr/>
            <p:nvPr/>
          </p:nvSpPr>
          <p:spPr>
            <a:xfrm rot="21118513">
              <a:off x="1059551" y="284648"/>
              <a:ext cx="87384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7" name="Google Shape;239;p28"/>
            <p:cNvSpPr/>
            <p:nvPr/>
          </p:nvSpPr>
          <p:spPr>
            <a:xfrm rot="21118513">
              <a:off x="155900" y="144416"/>
              <a:ext cx="1214576" cy="60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8" name="Google Shape;240;p28"/>
            <p:cNvSpPr/>
            <p:nvPr/>
          </p:nvSpPr>
          <p:spPr>
            <a:xfrm rot="21118513">
              <a:off x="378190" y="820174"/>
              <a:ext cx="195946" cy="53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extrusionOk="0">
                  <a:moveTo>
                    <a:pt x="18951" y="0"/>
                  </a:moveTo>
                  <a:cubicBezTo>
                    <a:pt x="18922" y="0"/>
                    <a:pt x="18893" y="0"/>
                    <a:pt x="18864" y="0"/>
                  </a:cubicBezTo>
                  <a:lnTo>
                    <a:pt x="2264" y="3839"/>
                  </a:lnTo>
                  <a:cubicBezTo>
                    <a:pt x="961" y="4162"/>
                    <a:pt x="-83" y="8471"/>
                    <a:pt x="5" y="13277"/>
                  </a:cubicBezTo>
                  <a:cubicBezTo>
                    <a:pt x="89" y="18029"/>
                    <a:pt x="1132" y="21600"/>
                    <a:pt x="2406" y="21600"/>
                  </a:cubicBezTo>
                  <a:cubicBezTo>
                    <a:pt x="2461" y="21600"/>
                    <a:pt x="2516" y="21600"/>
                    <a:pt x="2570" y="21587"/>
                  </a:cubicBezTo>
                  <a:lnTo>
                    <a:pt x="19170" y="17747"/>
                  </a:lnTo>
                  <a:cubicBezTo>
                    <a:pt x="20517" y="17425"/>
                    <a:pt x="21517" y="13277"/>
                    <a:pt x="21429" y="8310"/>
                  </a:cubicBezTo>
                  <a:cubicBezTo>
                    <a:pt x="21345" y="3625"/>
                    <a:pt x="20258" y="0"/>
                    <a:pt x="18951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9" name="Google Shape;241;p28"/>
            <p:cNvSpPr/>
            <p:nvPr/>
          </p:nvSpPr>
          <p:spPr>
            <a:xfrm rot="21118513">
              <a:off x="1084716" y="675586"/>
              <a:ext cx="195946" cy="5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extrusionOk="0">
                  <a:moveTo>
                    <a:pt x="19017" y="0"/>
                  </a:moveTo>
                  <a:cubicBezTo>
                    <a:pt x="18966" y="0"/>
                    <a:pt x="18915" y="13"/>
                    <a:pt x="18864" y="27"/>
                  </a:cubicBezTo>
                  <a:lnTo>
                    <a:pt x="2264" y="3861"/>
                  </a:lnTo>
                  <a:cubicBezTo>
                    <a:pt x="917" y="4170"/>
                    <a:pt x="-83" y="8326"/>
                    <a:pt x="5" y="13274"/>
                  </a:cubicBezTo>
                  <a:cubicBezTo>
                    <a:pt x="89" y="17873"/>
                    <a:pt x="1136" y="21600"/>
                    <a:pt x="2414" y="21600"/>
                  </a:cubicBezTo>
                  <a:cubicBezTo>
                    <a:pt x="2465" y="21600"/>
                    <a:pt x="2516" y="21587"/>
                    <a:pt x="2570" y="21573"/>
                  </a:cubicBezTo>
                  <a:lnTo>
                    <a:pt x="19170" y="17739"/>
                  </a:lnTo>
                  <a:cubicBezTo>
                    <a:pt x="20473" y="17430"/>
                    <a:pt x="21517" y="13274"/>
                    <a:pt x="21429" y="8326"/>
                  </a:cubicBezTo>
                  <a:cubicBezTo>
                    <a:pt x="21345" y="3727"/>
                    <a:pt x="20258" y="0"/>
                    <a:pt x="1901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1" animBg="1" advAuto="0"/>
      <p:bldP spid="529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تجميع"/>
          <p:cNvSpPr/>
          <p:nvPr/>
        </p:nvSpPr>
        <p:spPr>
          <a:xfrm>
            <a:off x="3267955" y="446449"/>
            <a:ext cx="3228968" cy="68048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dist="95250" dir="3000000" rotWithShape="0">
              <a:srgbClr val="34679A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rtl="0">
              <a:defRPr sz="6000" b="1">
                <a:solidFill>
                  <a:srgbClr val="34679A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567" name="Google Shape;357;p29"/>
          <p:cNvGrpSpPr/>
          <p:nvPr/>
        </p:nvGrpSpPr>
        <p:grpSpPr>
          <a:xfrm>
            <a:off x="6785414" y="3414135"/>
            <a:ext cx="2164690" cy="3404865"/>
            <a:chOff x="0" y="0"/>
            <a:chExt cx="2164689" cy="3404863"/>
          </a:xfrm>
        </p:grpSpPr>
        <p:sp>
          <p:nvSpPr>
            <p:cNvPr id="563" name="Google Shape;358;p29"/>
            <p:cNvSpPr/>
            <p:nvPr/>
          </p:nvSpPr>
          <p:spPr>
            <a:xfrm rot="1820825">
              <a:off x="1990782" y="17174"/>
              <a:ext cx="106982" cy="14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85725" dir="306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4" name="Google Shape;359;p29"/>
            <p:cNvSpPr/>
            <p:nvPr/>
          </p:nvSpPr>
          <p:spPr>
            <a:xfrm rot="1820825">
              <a:off x="1738209" y="127190"/>
              <a:ext cx="363244" cy="3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85725" dir="306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5" name="Google Shape;360;p29"/>
            <p:cNvSpPr/>
            <p:nvPr/>
          </p:nvSpPr>
          <p:spPr>
            <a:xfrm rot="1820825">
              <a:off x="812601" y="224996"/>
              <a:ext cx="363244" cy="331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85725" dir="306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6" name="Google Shape;361;p29"/>
            <p:cNvSpPr/>
            <p:nvPr/>
          </p:nvSpPr>
          <p:spPr>
            <a:xfrm rot="1820825">
              <a:off x="929598" y="224998"/>
              <a:ext cx="129256" cy="331523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568" name="IMG_1648.png" descr="IMG_1648.png"/>
          <p:cNvPicPr>
            <a:picLocks noChangeAspect="1"/>
          </p:cNvPicPr>
          <p:nvPr/>
        </p:nvPicPr>
        <p:blipFill>
          <a:blip r:embed="rId2">
            <a:extLst/>
          </a:blip>
          <a:srcRect l="71800" t="17970" b="67352"/>
          <a:stretch>
            <a:fillRect/>
          </a:stretch>
        </p:blipFill>
        <p:spPr>
          <a:xfrm>
            <a:off x="6785415" y="545231"/>
            <a:ext cx="1519187" cy="4676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7" name="Google Shape;1352;p52"/>
          <p:cNvGrpSpPr/>
          <p:nvPr/>
        </p:nvGrpSpPr>
        <p:grpSpPr>
          <a:xfrm>
            <a:off x="541154" y="878220"/>
            <a:ext cx="402789" cy="402819"/>
            <a:chOff x="0" y="0"/>
            <a:chExt cx="402787" cy="402818"/>
          </a:xfrm>
        </p:grpSpPr>
        <p:sp>
          <p:nvSpPr>
            <p:cNvPr id="569" name="Google Shape;1353;p52"/>
            <p:cNvSpPr/>
            <p:nvPr/>
          </p:nvSpPr>
          <p:spPr>
            <a:xfrm>
              <a:off x="-1" y="-1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0" name="Google Shape;1354;p52"/>
            <p:cNvSpPr/>
            <p:nvPr/>
          </p:nvSpPr>
          <p:spPr>
            <a:xfrm>
              <a:off x="91976" y="-1"/>
              <a:ext cx="91912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1" name="Google Shape;1355;p52"/>
            <p:cNvSpPr/>
            <p:nvPr/>
          </p:nvSpPr>
          <p:spPr>
            <a:xfrm>
              <a:off x="218898" y="-1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2" name="Google Shape;1356;p52"/>
            <p:cNvSpPr/>
            <p:nvPr/>
          </p:nvSpPr>
          <p:spPr>
            <a:xfrm>
              <a:off x="310808" y="-1"/>
              <a:ext cx="91980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3" name="Google Shape;1357;p52"/>
            <p:cNvSpPr/>
            <p:nvPr/>
          </p:nvSpPr>
          <p:spPr>
            <a:xfrm>
              <a:off x="53162" y="53227"/>
              <a:ext cx="77531" cy="7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4" name="Google Shape;1358;p52"/>
            <p:cNvSpPr/>
            <p:nvPr/>
          </p:nvSpPr>
          <p:spPr>
            <a:xfrm>
              <a:off x="91910" y="52500"/>
              <a:ext cx="38783" cy="7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5" name="Google Shape;1359;p52"/>
            <p:cNvSpPr/>
            <p:nvPr/>
          </p:nvSpPr>
          <p:spPr>
            <a:xfrm>
              <a:off x="272126" y="78784"/>
              <a:ext cx="78787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6" name="Google Shape;1360;p52"/>
            <p:cNvSpPr/>
            <p:nvPr/>
          </p:nvSpPr>
          <p:spPr>
            <a:xfrm>
              <a:off x="310808" y="78784"/>
              <a:ext cx="4010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7" name="Google Shape;1361;p52"/>
            <p:cNvSpPr/>
            <p:nvPr/>
          </p:nvSpPr>
          <p:spPr>
            <a:xfrm>
              <a:off x="-1" y="218897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8" name="Google Shape;1362;p52"/>
            <p:cNvSpPr/>
            <p:nvPr/>
          </p:nvSpPr>
          <p:spPr>
            <a:xfrm>
              <a:off x="91976" y="218897"/>
              <a:ext cx="91912" cy="18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9" name="Google Shape;1363;p52"/>
            <p:cNvSpPr/>
            <p:nvPr/>
          </p:nvSpPr>
          <p:spPr>
            <a:xfrm>
              <a:off x="218898" y="218897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0" name="Google Shape;1364;p52"/>
            <p:cNvSpPr/>
            <p:nvPr/>
          </p:nvSpPr>
          <p:spPr>
            <a:xfrm>
              <a:off x="310808" y="218897"/>
              <a:ext cx="91980" cy="18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1" name="Google Shape;1365;p52"/>
            <p:cNvSpPr/>
            <p:nvPr/>
          </p:nvSpPr>
          <p:spPr>
            <a:xfrm>
              <a:off x="272126" y="271432"/>
              <a:ext cx="78787" cy="2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2" name="Google Shape;1366;p52"/>
            <p:cNvSpPr/>
            <p:nvPr/>
          </p:nvSpPr>
          <p:spPr>
            <a:xfrm>
              <a:off x="310808" y="271432"/>
              <a:ext cx="40106" cy="2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3" name="Google Shape;1367;p52"/>
            <p:cNvSpPr/>
            <p:nvPr/>
          </p:nvSpPr>
          <p:spPr>
            <a:xfrm>
              <a:off x="272126" y="323932"/>
              <a:ext cx="78787" cy="2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4" name="Google Shape;1368;p52"/>
            <p:cNvSpPr/>
            <p:nvPr/>
          </p:nvSpPr>
          <p:spPr>
            <a:xfrm>
              <a:off x="310808" y="323932"/>
              <a:ext cx="40106" cy="2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5" name="Google Shape;1369;p52"/>
            <p:cNvSpPr/>
            <p:nvPr/>
          </p:nvSpPr>
          <p:spPr>
            <a:xfrm>
              <a:off x="59672" y="278573"/>
              <a:ext cx="63985" cy="6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6" name="Google Shape;1370;p52"/>
            <p:cNvSpPr/>
            <p:nvPr/>
          </p:nvSpPr>
          <p:spPr>
            <a:xfrm>
              <a:off x="91976" y="279630"/>
              <a:ext cx="31192" cy="6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588" name="IMG_2334.png" descr="IMG_2334.png"/>
          <p:cNvPicPr>
            <a:picLocks noChangeAspect="1"/>
          </p:cNvPicPr>
          <p:nvPr/>
        </p:nvPicPr>
        <p:blipFill>
          <a:blip r:embed="rId3">
            <a:extLst/>
          </a:blip>
          <a:srcRect l="22783" t="1665" r="24162" b="90101"/>
          <a:stretch>
            <a:fillRect/>
          </a:stretch>
        </p:blipFill>
        <p:spPr>
          <a:xfrm>
            <a:off x="2576515" y="589283"/>
            <a:ext cx="3642606" cy="423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G_2334.png" descr="IMG_2334.png"/>
          <p:cNvPicPr>
            <a:picLocks noChangeAspect="1"/>
          </p:cNvPicPr>
          <p:nvPr/>
        </p:nvPicPr>
        <p:blipFill>
          <a:blip r:embed="rId3">
            <a:extLst/>
          </a:blip>
          <a:srcRect l="1378" t="14575" r="1378" b="18019"/>
          <a:stretch>
            <a:fillRect/>
          </a:stretch>
        </p:blipFill>
        <p:spPr>
          <a:xfrm>
            <a:off x="1475857" y="1132854"/>
            <a:ext cx="6072234" cy="315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357;p29"/>
          <p:cNvGrpSpPr/>
          <p:nvPr/>
        </p:nvGrpSpPr>
        <p:grpSpPr>
          <a:xfrm>
            <a:off x="6785414" y="3414135"/>
            <a:ext cx="2164690" cy="3404865"/>
            <a:chOff x="0" y="0"/>
            <a:chExt cx="2164689" cy="3404863"/>
          </a:xfrm>
        </p:grpSpPr>
        <p:sp>
          <p:nvSpPr>
            <p:cNvPr id="591" name="Google Shape;358;p29"/>
            <p:cNvSpPr/>
            <p:nvPr/>
          </p:nvSpPr>
          <p:spPr>
            <a:xfrm rot="1820825">
              <a:off x="1990782" y="17174"/>
              <a:ext cx="106982" cy="14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85725" dir="306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2" name="Google Shape;359;p29"/>
            <p:cNvSpPr/>
            <p:nvPr/>
          </p:nvSpPr>
          <p:spPr>
            <a:xfrm rot="1820825">
              <a:off x="1738209" y="127190"/>
              <a:ext cx="363244" cy="3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85725" dir="306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3" name="Google Shape;360;p29"/>
            <p:cNvSpPr/>
            <p:nvPr/>
          </p:nvSpPr>
          <p:spPr>
            <a:xfrm rot="1820825">
              <a:off x="812601" y="224996"/>
              <a:ext cx="363244" cy="331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85725" dir="306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4" name="Google Shape;361;p29"/>
            <p:cNvSpPr/>
            <p:nvPr/>
          </p:nvSpPr>
          <p:spPr>
            <a:xfrm rot="1820825">
              <a:off x="929598" y="224998"/>
              <a:ext cx="129256" cy="331523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14" name="Google Shape;1352;p52"/>
          <p:cNvGrpSpPr/>
          <p:nvPr/>
        </p:nvGrpSpPr>
        <p:grpSpPr>
          <a:xfrm>
            <a:off x="541154" y="878220"/>
            <a:ext cx="402789" cy="402819"/>
            <a:chOff x="0" y="0"/>
            <a:chExt cx="402787" cy="402818"/>
          </a:xfrm>
        </p:grpSpPr>
        <p:sp>
          <p:nvSpPr>
            <p:cNvPr id="596" name="Google Shape;1353;p52"/>
            <p:cNvSpPr/>
            <p:nvPr/>
          </p:nvSpPr>
          <p:spPr>
            <a:xfrm>
              <a:off x="-1" y="-1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7" name="Google Shape;1354;p52"/>
            <p:cNvSpPr/>
            <p:nvPr/>
          </p:nvSpPr>
          <p:spPr>
            <a:xfrm>
              <a:off x="91976" y="-1"/>
              <a:ext cx="91912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8" name="Google Shape;1355;p52"/>
            <p:cNvSpPr/>
            <p:nvPr/>
          </p:nvSpPr>
          <p:spPr>
            <a:xfrm>
              <a:off x="218898" y="-1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9" name="Google Shape;1356;p52"/>
            <p:cNvSpPr/>
            <p:nvPr/>
          </p:nvSpPr>
          <p:spPr>
            <a:xfrm>
              <a:off x="310808" y="-1"/>
              <a:ext cx="91980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0" name="Google Shape;1357;p52"/>
            <p:cNvSpPr/>
            <p:nvPr/>
          </p:nvSpPr>
          <p:spPr>
            <a:xfrm>
              <a:off x="53162" y="53227"/>
              <a:ext cx="77531" cy="7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1" name="Google Shape;1358;p52"/>
            <p:cNvSpPr/>
            <p:nvPr/>
          </p:nvSpPr>
          <p:spPr>
            <a:xfrm>
              <a:off x="91910" y="52500"/>
              <a:ext cx="38783" cy="7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2" name="Google Shape;1359;p52"/>
            <p:cNvSpPr/>
            <p:nvPr/>
          </p:nvSpPr>
          <p:spPr>
            <a:xfrm>
              <a:off x="272126" y="78784"/>
              <a:ext cx="78787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3" name="Google Shape;1360;p52"/>
            <p:cNvSpPr/>
            <p:nvPr/>
          </p:nvSpPr>
          <p:spPr>
            <a:xfrm>
              <a:off x="310808" y="78784"/>
              <a:ext cx="4010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4" name="Google Shape;1361;p52"/>
            <p:cNvSpPr/>
            <p:nvPr/>
          </p:nvSpPr>
          <p:spPr>
            <a:xfrm>
              <a:off x="-1" y="218897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5" name="Google Shape;1362;p52"/>
            <p:cNvSpPr/>
            <p:nvPr/>
          </p:nvSpPr>
          <p:spPr>
            <a:xfrm>
              <a:off x="91976" y="218897"/>
              <a:ext cx="91912" cy="18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6" name="Google Shape;1363;p52"/>
            <p:cNvSpPr/>
            <p:nvPr/>
          </p:nvSpPr>
          <p:spPr>
            <a:xfrm>
              <a:off x="218898" y="218897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7" name="Google Shape;1364;p52"/>
            <p:cNvSpPr/>
            <p:nvPr/>
          </p:nvSpPr>
          <p:spPr>
            <a:xfrm>
              <a:off x="310808" y="218897"/>
              <a:ext cx="91980" cy="18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8" name="Google Shape;1365;p52"/>
            <p:cNvSpPr/>
            <p:nvPr/>
          </p:nvSpPr>
          <p:spPr>
            <a:xfrm>
              <a:off x="272126" y="271432"/>
              <a:ext cx="78787" cy="2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9" name="Google Shape;1366;p52"/>
            <p:cNvSpPr/>
            <p:nvPr/>
          </p:nvSpPr>
          <p:spPr>
            <a:xfrm>
              <a:off x="310808" y="271432"/>
              <a:ext cx="40106" cy="2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0" name="Google Shape;1367;p52"/>
            <p:cNvSpPr/>
            <p:nvPr/>
          </p:nvSpPr>
          <p:spPr>
            <a:xfrm>
              <a:off x="272126" y="323932"/>
              <a:ext cx="78787" cy="2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1" name="Google Shape;1368;p52"/>
            <p:cNvSpPr/>
            <p:nvPr/>
          </p:nvSpPr>
          <p:spPr>
            <a:xfrm>
              <a:off x="310808" y="323932"/>
              <a:ext cx="40106" cy="2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2" name="Google Shape;1369;p52"/>
            <p:cNvSpPr/>
            <p:nvPr/>
          </p:nvSpPr>
          <p:spPr>
            <a:xfrm>
              <a:off x="59672" y="278573"/>
              <a:ext cx="63985" cy="6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3" name="Google Shape;1370;p52"/>
            <p:cNvSpPr/>
            <p:nvPr/>
          </p:nvSpPr>
          <p:spPr>
            <a:xfrm>
              <a:off x="91976" y="279630"/>
              <a:ext cx="31192" cy="6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615" name="IMG_2334.png" descr="IMG_2334.png"/>
          <p:cNvPicPr>
            <a:picLocks noChangeAspect="1"/>
          </p:cNvPicPr>
          <p:nvPr/>
        </p:nvPicPr>
        <p:blipFill>
          <a:blip r:embed="rId2">
            <a:extLst/>
          </a:blip>
          <a:srcRect l="2593" t="82604" r="2593" b="1650"/>
          <a:stretch>
            <a:fillRect/>
          </a:stretch>
        </p:blipFill>
        <p:spPr>
          <a:xfrm>
            <a:off x="362287" y="981508"/>
            <a:ext cx="8009760" cy="996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G_2336.png" descr="IMG_2336.png"/>
          <p:cNvPicPr>
            <a:picLocks noChangeAspect="1"/>
          </p:cNvPicPr>
          <p:nvPr/>
        </p:nvPicPr>
        <p:blipFill>
          <a:blip r:embed="rId3">
            <a:extLst/>
          </a:blip>
          <a:srcRect t="4554" b="50000"/>
          <a:stretch>
            <a:fillRect/>
          </a:stretch>
        </p:blipFill>
        <p:spPr>
          <a:xfrm>
            <a:off x="1327403" y="2714567"/>
            <a:ext cx="6712237" cy="1540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2332.png" descr="IMG_2332.png"/>
          <p:cNvPicPr>
            <a:picLocks noChangeAspect="1"/>
          </p:cNvPicPr>
          <p:nvPr/>
        </p:nvPicPr>
        <p:blipFill>
          <a:blip r:embed="rId4">
            <a:extLst/>
          </a:blip>
          <a:srcRect l="56378" t="90531" r="25339" b="4797"/>
          <a:stretch>
            <a:fillRect/>
          </a:stretch>
        </p:blipFill>
        <p:spPr>
          <a:xfrm>
            <a:off x="4027363" y="2120860"/>
            <a:ext cx="2527224" cy="450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589" extrusionOk="0">
                <a:moveTo>
                  <a:pt x="14201" y="1"/>
                </a:moveTo>
                <a:cubicBezTo>
                  <a:pt x="14182" y="-11"/>
                  <a:pt x="14162" y="91"/>
                  <a:pt x="14133" y="305"/>
                </a:cubicBezTo>
                <a:cubicBezTo>
                  <a:pt x="14084" y="679"/>
                  <a:pt x="14090" y="1327"/>
                  <a:pt x="14160" y="3631"/>
                </a:cubicBezTo>
                <a:cubicBezTo>
                  <a:pt x="14273" y="7332"/>
                  <a:pt x="14274" y="8932"/>
                  <a:pt x="14167" y="9427"/>
                </a:cubicBezTo>
                <a:cubicBezTo>
                  <a:pt x="14065" y="9901"/>
                  <a:pt x="13591" y="9876"/>
                  <a:pt x="13487" y="9389"/>
                </a:cubicBezTo>
                <a:cubicBezTo>
                  <a:pt x="13419" y="9075"/>
                  <a:pt x="13419" y="8990"/>
                  <a:pt x="13487" y="8572"/>
                </a:cubicBezTo>
                <a:cubicBezTo>
                  <a:pt x="13656" y="7519"/>
                  <a:pt x="13523" y="6633"/>
                  <a:pt x="13196" y="6633"/>
                </a:cubicBezTo>
                <a:cubicBezTo>
                  <a:pt x="13081" y="6633"/>
                  <a:pt x="12977" y="6837"/>
                  <a:pt x="12908" y="7222"/>
                </a:cubicBezTo>
                <a:lnTo>
                  <a:pt x="12803" y="7811"/>
                </a:lnTo>
                <a:lnTo>
                  <a:pt x="12945" y="8230"/>
                </a:lnTo>
                <a:cubicBezTo>
                  <a:pt x="13078" y="8622"/>
                  <a:pt x="13079" y="8640"/>
                  <a:pt x="12989" y="9123"/>
                </a:cubicBezTo>
                <a:cubicBezTo>
                  <a:pt x="12938" y="9396"/>
                  <a:pt x="12813" y="9687"/>
                  <a:pt x="12712" y="9788"/>
                </a:cubicBezTo>
                <a:cubicBezTo>
                  <a:pt x="12429" y="10067"/>
                  <a:pt x="12308" y="9265"/>
                  <a:pt x="12231" y="6481"/>
                </a:cubicBezTo>
                <a:cubicBezTo>
                  <a:pt x="12152" y="3619"/>
                  <a:pt x="12130" y="3173"/>
                  <a:pt x="12072" y="3498"/>
                </a:cubicBezTo>
                <a:cubicBezTo>
                  <a:pt x="12043" y="3661"/>
                  <a:pt x="12047" y="4235"/>
                  <a:pt x="12079" y="4999"/>
                </a:cubicBezTo>
                <a:cubicBezTo>
                  <a:pt x="12162" y="7020"/>
                  <a:pt x="12138" y="8310"/>
                  <a:pt x="12018" y="9028"/>
                </a:cubicBezTo>
                <a:cubicBezTo>
                  <a:pt x="11891" y="9791"/>
                  <a:pt x="11613" y="9892"/>
                  <a:pt x="11446" y="9237"/>
                </a:cubicBezTo>
                <a:cubicBezTo>
                  <a:pt x="11340" y="8820"/>
                  <a:pt x="11341" y="8837"/>
                  <a:pt x="11341" y="9636"/>
                </a:cubicBezTo>
                <a:cubicBezTo>
                  <a:pt x="11341" y="10190"/>
                  <a:pt x="11367" y="10501"/>
                  <a:pt x="11425" y="10586"/>
                </a:cubicBezTo>
                <a:cubicBezTo>
                  <a:pt x="11701" y="10992"/>
                  <a:pt x="11926" y="10657"/>
                  <a:pt x="12079" y="9598"/>
                </a:cubicBezTo>
                <a:cubicBezTo>
                  <a:pt x="12158" y="9052"/>
                  <a:pt x="12163" y="9062"/>
                  <a:pt x="12272" y="9921"/>
                </a:cubicBezTo>
                <a:cubicBezTo>
                  <a:pt x="12366" y="10662"/>
                  <a:pt x="12414" y="10795"/>
                  <a:pt x="12590" y="10795"/>
                </a:cubicBezTo>
                <a:cubicBezTo>
                  <a:pt x="12730" y="10795"/>
                  <a:pt x="12857" y="10559"/>
                  <a:pt x="12979" y="10092"/>
                </a:cubicBezTo>
                <a:cubicBezTo>
                  <a:pt x="13079" y="9711"/>
                  <a:pt x="13176" y="9408"/>
                  <a:pt x="13199" y="9408"/>
                </a:cubicBezTo>
                <a:cubicBezTo>
                  <a:pt x="13223" y="9408"/>
                  <a:pt x="13317" y="9711"/>
                  <a:pt x="13409" y="10092"/>
                </a:cubicBezTo>
                <a:cubicBezTo>
                  <a:pt x="13577" y="10786"/>
                  <a:pt x="13877" y="11010"/>
                  <a:pt x="14133" y="10624"/>
                </a:cubicBezTo>
                <a:cubicBezTo>
                  <a:pt x="14304" y="10367"/>
                  <a:pt x="14377" y="8488"/>
                  <a:pt x="14309" y="5930"/>
                </a:cubicBezTo>
                <a:cubicBezTo>
                  <a:pt x="14240" y="3337"/>
                  <a:pt x="14234" y="1727"/>
                  <a:pt x="14299" y="1502"/>
                </a:cubicBezTo>
                <a:cubicBezTo>
                  <a:pt x="14365" y="1273"/>
                  <a:pt x="14361" y="1058"/>
                  <a:pt x="14272" y="400"/>
                </a:cubicBezTo>
                <a:cubicBezTo>
                  <a:pt x="14237" y="144"/>
                  <a:pt x="14219" y="13"/>
                  <a:pt x="14201" y="1"/>
                </a:cubicBezTo>
                <a:close/>
                <a:moveTo>
                  <a:pt x="21407" y="1"/>
                </a:moveTo>
                <a:cubicBezTo>
                  <a:pt x="21388" y="-11"/>
                  <a:pt x="21374" y="91"/>
                  <a:pt x="21346" y="305"/>
                </a:cubicBezTo>
                <a:cubicBezTo>
                  <a:pt x="21296" y="679"/>
                  <a:pt x="21296" y="1327"/>
                  <a:pt x="21366" y="3631"/>
                </a:cubicBezTo>
                <a:cubicBezTo>
                  <a:pt x="21529" y="8949"/>
                  <a:pt x="21493" y="9807"/>
                  <a:pt x="21082" y="9807"/>
                </a:cubicBezTo>
                <a:cubicBezTo>
                  <a:pt x="20912" y="9807"/>
                  <a:pt x="20841" y="9677"/>
                  <a:pt x="20774" y="9180"/>
                </a:cubicBezTo>
                <a:cubicBezTo>
                  <a:pt x="20689" y="8548"/>
                  <a:pt x="20691" y="8551"/>
                  <a:pt x="20605" y="9085"/>
                </a:cubicBezTo>
                <a:cubicBezTo>
                  <a:pt x="20410" y="10294"/>
                  <a:pt x="20131" y="10022"/>
                  <a:pt x="19796" y="8287"/>
                </a:cubicBezTo>
                <a:cubicBezTo>
                  <a:pt x="19680" y="7684"/>
                  <a:pt x="19574" y="7184"/>
                  <a:pt x="19559" y="7184"/>
                </a:cubicBezTo>
                <a:cubicBezTo>
                  <a:pt x="19544" y="7184"/>
                  <a:pt x="19436" y="7760"/>
                  <a:pt x="19318" y="8477"/>
                </a:cubicBezTo>
                <a:cubicBezTo>
                  <a:pt x="19134" y="9582"/>
                  <a:pt x="19073" y="9788"/>
                  <a:pt x="18916" y="9788"/>
                </a:cubicBezTo>
                <a:cubicBezTo>
                  <a:pt x="18779" y="9788"/>
                  <a:pt x="18707" y="9620"/>
                  <a:pt x="18652" y="9161"/>
                </a:cubicBezTo>
                <a:lnTo>
                  <a:pt x="18581" y="8553"/>
                </a:lnTo>
                <a:lnTo>
                  <a:pt x="18472" y="9123"/>
                </a:lnTo>
                <a:cubicBezTo>
                  <a:pt x="18319" y="9927"/>
                  <a:pt x="18058" y="9952"/>
                  <a:pt x="17965" y="9161"/>
                </a:cubicBezTo>
                <a:lnTo>
                  <a:pt x="17893" y="8553"/>
                </a:lnTo>
                <a:lnTo>
                  <a:pt x="17785" y="9104"/>
                </a:lnTo>
                <a:cubicBezTo>
                  <a:pt x="17622" y="9959"/>
                  <a:pt x="17374" y="9968"/>
                  <a:pt x="17261" y="9123"/>
                </a:cubicBezTo>
                <a:cubicBezTo>
                  <a:pt x="17156" y="8342"/>
                  <a:pt x="17070" y="5521"/>
                  <a:pt x="17064" y="2604"/>
                </a:cubicBezTo>
                <a:cubicBezTo>
                  <a:pt x="17060" y="1001"/>
                  <a:pt x="17047" y="779"/>
                  <a:pt x="17003" y="1293"/>
                </a:cubicBezTo>
                <a:cubicBezTo>
                  <a:pt x="16965" y="1740"/>
                  <a:pt x="16965" y="3533"/>
                  <a:pt x="17003" y="7659"/>
                </a:cubicBezTo>
                <a:lnTo>
                  <a:pt x="17057" y="13417"/>
                </a:lnTo>
                <a:lnTo>
                  <a:pt x="16892" y="14311"/>
                </a:lnTo>
                <a:cubicBezTo>
                  <a:pt x="16617" y="15789"/>
                  <a:pt x="16109" y="15887"/>
                  <a:pt x="15947" y="14501"/>
                </a:cubicBezTo>
                <a:cubicBezTo>
                  <a:pt x="15878" y="13914"/>
                  <a:pt x="15876" y="13660"/>
                  <a:pt x="15927" y="12790"/>
                </a:cubicBezTo>
                <a:cubicBezTo>
                  <a:pt x="16031" y="10996"/>
                  <a:pt x="16030" y="10896"/>
                  <a:pt x="15930" y="12030"/>
                </a:cubicBezTo>
                <a:cubicBezTo>
                  <a:pt x="15772" y="13833"/>
                  <a:pt x="15822" y="15678"/>
                  <a:pt x="16045" y="16287"/>
                </a:cubicBezTo>
                <a:cubicBezTo>
                  <a:pt x="16211" y="16738"/>
                  <a:pt x="16528" y="16641"/>
                  <a:pt x="16749" y="16078"/>
                </a:cubicBezTo>
                <a:cubicBezTo>
                  <a:pt x="16990" y="15465"/>
                  <a:pt x="17112" y="14030"/>
                  <a:pt x="17112" y="11897"/>
                </a:cubicBezTo>
                <a:cubicBezTo>
                  <a:pt x="17112" y="10581"/>
                  <a:pt x="17175" y="9926"/>
                  <a:pt x="17240" y="10510"/>
                </a:cubicBezTo>
                <a:cubicBezTo>
                  <a:pt x="17288" y="10947"/>
                  <a:pt x="17642" y="10847"/>
                  <a:pt x="17711" y="10377"/>
                </a:cubicBezTo>
                <a:cubicBezTo>
                  <a:pt x="17745" y="10148"/>
                  <a:pt x="17799" y="9959"/>
                  <a:pt x="17833" y="9959"/>
                </a:cubicBezTo>
                <a:cubicBezTo>
                  <a:pt x="17867" y="9959"/>
                  <a:pt x="17920" y="10148"/>
                  <a:pt x="17954" y="10377"/>
                </a:cubicBezTo>
                <a:cubicBezTo>
                  <a:pt x="17988" y="10606"/>
                  <a:pt x="18086" y="10795"/>
                  <a:pt x="18174" y="10795"/>
                </a:cubicBezTo>
                <a:cubicBezTo>
                  <a:pt x="18262" y="10795"/>
                  <a:pt x="18365" y="10606"/>
                  <a:pt x="18398" y="10377"/>
                </a:cubicBezTo>
                <a:cubicBezTo>
                  <a:pt x="18432" y="10148"/>
                  <a:pt x="18486" y="9959"/>
                  <a:pt x="18520" y="9959"/>
                </a:cubicBezTo>
                <a:cubicBezTo>
                  <a:pt x="18554" y="9959"/>
                  <a:pt x="18612" y="10148"/>
                  <a:pt x="18645" y="10377"/>
                </a:cubicBezTo>
                <a:cubicBezTo>
                  <a:pt x="18736" y="10988"/>
                  <a:pt x="19027" y="10891"/>
                  <a:pt x="19129" y="10225"/>
                </a:cubicBezTo>
                <a:cubicBezTo>
                  <a:pt x="19239" y="9506"/>
                  <a:pt x="19252" y="9525"/>
                  <a:pt x="19494" y="10510"/>
                </a:cubicBezTo>
                <a:cubicBezTo>
                  <a:pt x="19735" y="11491"/>
                  <a:pt x="19784" y="11524"/>
                  <a:pt x="19867" y="10776"/>
                </a:cubicBezTo>
                <a:cubicBezTo>
                  <a:pt x="19917" y="10331"/>
                  <a:pt x="19951" y="10285"/>
                  <a:pt x="20026" y="10510"/>
                </a:cubicBezTo>
                <a:cubicBezTo>
                  <a:pt x="20166" y="10930"/>
                  <a:pt x="20450" y="10853"/>
                  <a:pt x="20520" y="10377"/>
                </a:cubicBezTo>
                <a:cubicBezTo>
                  <a:pt x="20554" y="10148"/>
                  <a:pt x="20608" y="9959"/>
                  <a:pt x="20642" y="9959"/>
                </a:cubicBezTo>
                <a:cubicBezTo>
                  <a:pt x="20676" y="9959"/>
                  <a:pt x="20734" y="10148"/>
                  <a:pt x="20767" y="10377"/>
                </a:cubicBezTo>
                <a:cubicBezTo>
                  <a:pt x="20830" y="10799"/>
                  <a:pt x="21142" y="10931"/>
                  <a:pt x="21346" y="10624"/>
                </a:cubicBezTo>
                <a:cubicBezTo>
                  <a:pt x="21516" y="10367"/>
                  <a:pt x="21583" y="8488"/>
                  <a:pt x="21515" y="5930"/>
                </a:cubicBezTo>
                <a:cubicBezTo>
                  <a:pt x="21447" y="3337"/>
                  <a:pt x="21444" y="1727"/>
                  <a:pt x="21508" y="1502"/>
                </a:cubicBezTo>
                <a:cubicBezTo>
                  <a:pt x="21575" y="1273"/>
                  <a:pt x="21568" y="1058"/>
                  <a:pt x="21478" y="400"/>
                </a:cubicBezTo>
                <a:cubicBezTo>
                  <a:pt x="21443" y="144"/>
                  <a:pt x="21425" y="13"/>
                  <a:pt x="21407" y="1"/>
                </a:cubicBezTo>
                <a:close/>
                <a:moveTo>
                  <a:pt x="43" y="951"/>
                </a:moveTo>
                <a:lnTo>
                  <a:pt x="9" y="1730"/>
                </a:lnTo>
                <a:cubicBezTo>
                  <a:pt x="-17" y="2307"/>
                  <a:pt x="11" y="2977"/>
                  <a:pt x="124" y="4353"/>
                </a:cubicBezTo>
                <a:cubicBezTo>
                  <a:pt x="256" y="5966"/>
                  <a:pt x="315" y="7116"/>
                  <a:pt x="408" y="9883"/>
                </a:cubicBezTo>
                <a:cubicBezTo>
                  <a:pt x="420" y="10226"/>
                  <a:pt x="446" y="10510"/>
                  <a:pt x="463" y="10510"/>
                </a:cubicBezTo>
                <a:cubicBezTo>
                  <a:pt x="480" y="10510"/>
                  <a:pt x="479" y="9487"/>
                  <a:pt x="463" y="8230"/>
                </a:cubicBezTo>
                <a:cubicBezTo>
                  <a:pt x="431" y="5669"/>
                  <a:pt x="277" y="2583"/>
                  <a:pt x="134" y="1597"/>
                </a:cubicBezTo>
                <a:lnTo>
                  <a:pt x="43" y="951"/>
                </a:lnTo>
                <a:close/>
                <a:moveTo>
                  <a:pt x="14874" y="989"/>
                </a:moveTo>
                <a:cubicBezTo>
                  <a:pt x="14890" y="812"/>
                  <a:pt x="14865" y="912"/>
                  <a:pt x="14820" y="1217"/>
                </a:cubicBezTo>
                <a:cubicBezTo>
                  <a:pt x="14753" y="1667"/>
                  <a:pt x="14742" y="2150"/>
                  <a:pt x="14766" y="3726"/>
                </a:cubicBezTo>
                <a:cubicBezTo>
                  <a:pt x="14782" y="4793"/>
                  <a:pt x="14809" y="6914"/>
                  <a:pt x="14827" y="8439"/>
                </a:cubicBezTo>
                <a:cubicBezTo>
                  <a:pt x="14857" y="10892"/>
                  <a:pt x="14871" y="11098"/>
                  <a:pt x="14915" y="10263"/>
                </a:cubicBezTo>
                <a:cubicBezTo>
                  <a:pt x="14948" y="9618"/>
                  <a:pt x="14945" y="8057"/>
                  <a:pt x="14905" y="5322"/>
                </a:cubicBezTo>
                <a:cubicBezTo>
                  <a:pt x="14872" y="3122"/>
                  <a:pt x="14858" y="1167"/>
                  <a:pt x="14874" y="989"/>
                </a:cubicBezTo>
                <a:close/>
                <a:moveTo>
                  <a:pt x="18415" y="2661"/>
                </a:moveTo>
                <a:cubicBezTo>
                  <a:pt x="18332" y="2728"/>
                  <a:pt x="18279" y="3247"/>
                  <a:pt x="18344" y="3688"/>
                </a:cubicBezTo>
                <a:cubicBezTo>
                  <a:pt x="18387" y="3976"/>
                  <a:pt x="18384" y="4145"/>
                  <a:pt x="18327" y="4410"/>
                </a:cubicBezTo>
                <a:cubicBezTo>
                  <a:pt x="18237" y="4828"/>
                  <a:pt x="18231" y="5295"/>
                  <a:pt x="18310" y="5740"/>
                </a:cubicBezTo>
                <a:cubicBezTo>
                  <a:pt x="18355" y="5994"/>
                  <a:pt x="18389" y="5963"/>
                  <a:pt x="18459" y="5607"/>
                </a:cubicBezTo>
                <a:cubicBezTo>
                  <a:pt x="18527" y="5259"/>
                  <a:pt x="18565" y="5214"/>
                  <a:pt x="18608" y="5455"/>
                </a:cubicBezTo>
                <a:cubicBezTo>
                  <a:pt x="18649" y="5688"/>
                  <a:pt x="18681" y="5696"/>
                  <a:pt x="18729" y="5474"/>
                </a:cubicBezTo>
                <a:cubicBezTo>
                  <a:pt x="18828" y="5009"/>
                  <a:pt x="18806" y="4771"/>
                  <a:pt x="18641" y="4448"/>
                </a:cubicBezTo>
                <a:cubicBezTo>
                  <a:pt x="18510" y="4192"/>
                  <a:pt x="18501" y="4072"/>
                  <a:pt x="18547" y="3593"/>
                </a:cubicBezTo>
                <a:cubicBezTo>
                  <a:pt x="18589" y="3147"/>
                  <a:pt x="18579" y="2985"/>
                  <a:pt x="18503" y="2757"/>
                </a:cubicBezTo>
                <a:cubicBezTo>
                  <a:pt x="18472" y="2663"/>
                  <a:pt x="18443" y="2638"/>
                  <a:pt x="18415" y="2661"/>
                </a:cubicBezTo>
                <a:close/>
                <a:moveTo>
                  <a:pt x="1728" y="4448"/>
                </a:moveTo>
                <a:cubicBezTo>
                  <a:pt x="1689" y="4483"/>
                  <a:pt x="1663" y="4726"/>
                  <a:pt x="1647" y="5170"/>
                </a:cubicBezTo>
                <a:cubicBezTo>
                  <a:pt x="1632" y="5589"/>
                  <a:pt x="1608" y="6120"/>
                  <a:pt x="1593" y="6348"/>
                </a:cubicBezTo>
                <a:cubicBezTo>
                  <a:pt x="1575" y="6611"/>
                  <a:pt x="1624" y="6996"/>
                  <a:pt x="1725" y="7393"/>
                </a:cubicBezTo>
                <a:lnTo>
                  <a:pt x="1884" y="8020"/>
                </a:lnTo>
                <a:lnTo>
                  <a:pt x="1945" y="7260"/>
                </a:lnTo>
                <a:cubicBezTo>
                  <a:pt x="2033" y="6118"/>
                  <a:pt x="2022" y="5521"/>
                  <a:pt x="1898" y="4942"/>
                </a:cubicBezTo>
                <a:cubicBezTo>
                  <a:pt x="1821" y="4581"/>
                  <a:pt x="1767" y="4413"/>
                  <a:pt x="1728" y="4448"/>
                </a:cubicBezTo>
                <a:close/>
                <a:moveTo>
                  <a:pt x="3306" y="4448"/>
                </a:moveTo>
                <a:cubicBezTo>
                  <a:pt x="3267" y="4483"/>
                  <a:pt x="3244" y="4726"/>
                  <a:pt x="3228" y="5170"/>
                </a:cubicBezTo>
                <a:cubicBezTo>
                  <a:pt x="3213" y="5589"/>
                  <a:pt x="3189" y="6120"/>
                  <a:pt x="3174" y="6348"/>
                </a:cubicBezTo>
                <a:cubicBezTo>
                  <a:pt x="3157" y="6611"/>
                  <a:pt x="3205" y="6996"/>
                  <a:pt x="3306" y="7393"/>
                </a:cubicBezTo>
                <a:lnTo>
                  <a:pt x="3465" y="8020"/>
                </a:lnTo>
                <a:lnTo>
                  <a:pt x="3526" y="7260"/>
                </a:lnTo>
                <a:cubicBezTo>
                  <a:pt x="3614" y="6118"/>
                  <a:pt x="3601" y="5521"/>
                  <a:pt x="3478" y="4942"/>
                </a:cubicBezTo>
                <a:cubicBezTo>
                  <a:pt x="3401" y="4581"/>
                  <a:pt x="3345" y="4413"/>
                  <a:pt x="3306" y="4448"/>
                </a:cubicBezTo>
                <a:close/>
                <a:moveTo>
                  <a:pt x="4937" y="4448"/>
                </a:moveTo>
                <a:cubicBezTo>
                  <a:pt x="4898" y="4483"/>
                  <a:pt x="4872" y="4726"/>
                  <a:pt x="4856" y="5170"/>
                </a:cubicBezTo>
                <a:cubicBezTo>
                  <a:pt x="4841" y="5589"/>
                  <a:pt x="4817" y="6120"/>
                  <a:pt x="4802" y="6348"/>
                </a:cubicBezTo>
                <a:cubicBezTo>
                  <a:pt x="4784" y="6611"/>
                  <a:pt x="4833" y="6996"/>
                  <a:pt x="4934" y="7393"/>
                </a:cubicBezTo>
                <a:lnTo>
                  <a:pt x="5096" y="8020"/>
                </a:lnTo>
                <a:lnTo>
                  <a:pt x="5154" y="7260"/>
                </a:lnTo>
                <a:cubicBezTo>
                  <a:pt x="5242" y="6118"/>
                  <a:pt x="5227" y="5521"/>
                  <a:pt x="5103" y="4942"/>
                </a:cubicBezTo>
                <a:cubicBezTo>
                  <a:pt x="5026" y="4581"/>
                  <a:pt x="4976" y="4413"/>
                  <a:pt x="4937" y="4448"/>
                </a:cubicBezTo>
                <a:close/>
                <a:moveTo>
                  <a:pt x="6518" y="4448"/>
                </a:moveTo>
                <a:cubicBezTo>
                  <a:pt x="6479" y="4483"/>
                  <a:pt x="6449" y="4726"/>
                  <a:pt x="6433" y="5170"/>
                </a:cubicBezTo>
                <a:cubicBezTo>
                  <a:pt x="6418" y="5589"/>
                  <a:pt x="6397" y="6120"/>
                  <a:pt x="6382" y="6348"/>
                </a:cubicBezTo>
                <a:cubicBezTo>
                  <a:pt x="6365" y="6611"/>
                  <a:pt x="6413" y="6996"/>
                  <a:pt x="6514" y="7393"/>
                </a:cubicBezTo>
                <a:lnTo>
                  <a:pt x="6670" y="8020"/>
                </a:lnTo>
                <a:lnTo>
                  <a:pt x="6734" y="7260"/>
                </a:lnTo>
                <a:cubicBezTo>
                  <a:pt x="6823" y="6118"/>
                  <a:pt x="6810" y="5521"/>
                  <a:pt x="6687" y="4942"/>
                </a:cubicBezTo>
                <a:cubicBezTo>
                  <a:pt x="6610" y="4581"/>
                  <a:pt x="6557" y="4413"/>
                  <a:pt x="6518" y="4448"/>
                </a:cubicBezTo>
                <a:close/>
                <a:moveTo>
                  <a:pt x="20439" y="4543"/>
                </a:moveTo>
                <a:cubicBezTo>
                  <a:pt x="20419" y="4561"/>
                  <a:pt x="20407" y="4636"/>
                  <a:pt x="20395" y="4809"/>
                </a:cubicBezTo>
                <a:cubicBezTo>
                  <a:pt x="20379" y="5046"/>
                  <a:pt x="20388" y="5434"/>
                  <a:pt x="20422" y="5664"/>
                </a:cubicBezTo>
                <a:cubicBezTo>
                  <a:pt x="20477" y="6037"/>
                  <a:pt x="20498" y="6026"/>
                  <a:pt x="20581" y="5607"/>
                </a:cubicBezTo>
                <a:cubicBezTo>
                  <a:pt x="20651" y="5251"/>
                  <a:pt x="20687" y="5214"/>
                  <a:pt x="20730" y="5455"/>
                </a:cubicBezTo>
                <a:cubicBezTo>
                  <a:pt x="20788" y="5780"/>
                  <a:pt x="20916" y="5440"/>
                  <a:pt x="20916" y="4961"/>
                </a:cubicBezTo>
                <a:cubicBezTo>
                  <a:pt x="20916" y="4577"/>
                  <a:pt x="20759" y="4387"/>
                  <a:pt x="20693" y="4695"/>
                </a:cubicBezTo>
                <a:cubicBezTo>
                  <a:pt x="20646" y="4912"/>
                  <a:pt x="20601" y="4917"/>
                  <a:pt x="20527" y="4695"/>
                </a:cubicBezTo>
                <a:cubicBezTo>
                  <a:pt x="20486" y="4572"/>
                  <a:pt x="20459" y="4525"/>
                  <a:pt x="20439" y="4543"/>
                </a:cubicBezTo>
                <a:close/>
                <a:moveTo>
                  <a:pt x="10583" y="4961"/>
                </a:moveTo>
                <a:cubicBezTo>
                  <a:pt x="10459" y="4961"/>
                  <a:pt x="10446" y="6039"/>
                  <a:pt x="10566" y="6386"/>
                </a:cubicBezTo>
                <a:cubicBezTo>
                  <a:pt x="10726" y="6847"/>
                  <a:pt x="10945" y="8066"/>
                  <a:pt x="10945" y="8496"/>
                </a:cubicBezTo>
                <a:cubicBezTo>
                  <a:pt x="10945" y="9055"/>
                  <a:pt x="10609" y="9733"/>
                  <a:pt x="10393" y="9617"/>
                </a:cubicBezTo>
                <a:cubicBezTo>
                  <a:pt x="10228" y="9529"/>
                  <a:pt x="10204" y="9600"/>
                  <a:pt x="10204" y="10111"/>
                </a:cubicBezTo>
                <a:cubicBezTo>
                  <a:pt x="10204" y="10433"/>
                  <a:pt x="10221" y="10793"/>
                  <a:pt x="10241" y="10909"/>
                </a:cubicBezTo>
                <a:cubicBezTo>
                  <a:pt x="10294" y="11211"/>
                  <a:pt x="10674" y="10879"/>
                  <a:pt x="10847" y="10377"/>
                </a:cubicBezTo>
                <a:cubicBezTo>
                  <a:pt x="11024" y="9864"/>
                  <a:pt x="11073" y="8934"/>
                  <a:pt x="10996" y="7621"/>
                </a:cubicBezTo>
                <a:cubicBezTo>
                  <a:pt x="10930" y="6497"/>
                  <a:pt x="10691" y="4961"/>
                  <a:pt x="10583" y="4961"/>
                </a:cubicBezTo>
                <a:close/>
                <a:moveTo>
                  <a:pt x="17921" y="13170"/>
                </a:moveTo>
                <a:cubicBezTo>
                  <a:pt x="17897" y="13191"/>
                  <a:pt x="17878" y="13281"/>
                  <a:pt x="17856" y="13436"/>
                </a:cubicBezTo>
                <a:cubicBezTo>
                  <a:pt x="17809" y="13750"/>
                  <a:pt x="17779" y="13771"/>
                  <a:pt x="17728" y="13532"/>
                </a:cubicBezTo>
                <a:cubicBezTo>
                  <a:pt x="17630" y="13075"/>
                  <a:pt x="17485" y="13751"/>
                  <a:pt x="17565" y="14292"/>
                </a:cubicBezTo>
                <a:cubicBezTo>
                  <a:pt x="17633" y="14755"/>
                  <a:pt x="17719" y="14776"/>
                  <a:pt x="17795" y="14349"/>
                </a:cubicBezTo>
                <a:cubicBezTo>
                  <a:pt x="17838" y="14106"/>
                  <a:pt x="17872" y="14111"/>
                  <a:pt x="17927" y="14368"/>
                </a:cubicBezTo>
                <a:cubicBezTo>
                  <a:pt x="17986" y="14643"/>
                  <a:pt x="18009" y="14596"/>
                  <a:pt x="18053" y="14140"/>
                </a:cubicBezTo>
                <a:cubicBezTo>
                  <a:pt x="18096" y="13683"/>
                  <a:pt x="18086" y="13533"/>
                  <a:pt x="18009" y="13303"/>
                </a:cubicBezTo>
                <a:cubicBezTo>
                  <a:pt x="17974" y="13197"/>
                  <a:pt x="17946" y="13150"/>
                  <a:pt x="17921" y="13170"/>
                </a:cubicBezTo>
                <a:close/>
                <a:moveTo>
                  <a:pt x="18817" y="15242"/>
                </a:moveTo>
                <a:cubicBezTo>
                  <a:pt x="18858" y="14871"/>
                  <a:pt x="18292" y="16267"/>
                  <a:pt x="18201" y="16762"/>
                </a:cubicBezTo>
                <a:cubicBezTo>
                  <a:pt x="18161" y="16979"/>
                  <a:pt x="18148" y="17161"/>
                  <a:pt x="18168" y="17161"/>
                </a:cubicBezTo>
                <a:cubicBezTo>
                  <a:pt x="18232" y="17161"/>
                  <a:pt x="18786" y="15525"/>
                  <a:pt x="18817" y="15242"/>
                </a:cubicBezTo>
                <a:close/>
                <a:moveTo>
                  <a:pt x="10918" y="15508"/>
                </a:moveTo>
                <a:cubicBezTo>
                  <a:pt x="10959" y="15137"/>
                  <a:pt x="10395" y="16552"/>
                  <a:pt x="10305" y="17047"/>
                </a:cubicBezTo>
                <a:cubicBezTo>
                  <a:pt x="10265" y="17264"/>
                  <a:pt x="10244" y="17446"/>
                  <a:pt x="10264" y="17446"/>
                </a:cubicBezTo>
                <a:cubicBezTo>
                  <a:pt x="10329" y="17446"/>
                  <a:pt x="10887" y="15791"/>
                  <a:pt x="10918" y="15508"/>
                </a:cubicBezTo>
                <a:close/>
                <a:moveTo>
                  <a:pt x="16888" y="19670"/>
                </a:moveTo>
                <a:cubicBezTo>
                  <a:pt x="16929" y="19299"/>
                  <a:pt x="16369" y="20714"/>
                  <a:pt x="16279" y="21209"/>
                </a:cubicBezTo>
                <a:cubicBezTo>
                  <a:pt x="16239" y="21426"/>
                  <a:pt x="16218" y="21589"/>
                  <a:pt x="16238" y="21589"/>
                </a:cubicBezTo>
                <a:cubicBezTo>
                  <a:pt x="16303" y="21589"/>
                  <a:pt x="16857" y="19953"/>
                  <a:pt x="16888" y="1967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357;p29"/>
          <p:cNvGrpSpPr/>
          <p:nvPr/>
        </p:nvGrpSpPr>
        <p:grpSpPr>
          <a:xfrm>
            <a:off x="6785414" y="3414135"/>
            <a:ext cx="2164690" cy="3404865"/>
            <a:chOff x="0" y="0"/>
            <a:chExt cx="2164689" cy="3404863"/>
          </a:xfrm>
        </p:grpSpPr>
        <p:sp>
          <p:nvSpPr>
            <p:cNvPr id="619" name="Google Shape;358;p29"/>
            <p:cNvSpPr/>
            <p:nvPr/>
          </p:nvSpPr>
          <p:spPr>
            <a:xfrm rot="1820825">
              <a:off x="1990782" y="17174"/>
              <a:ext cx="106982" cy="14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85725" dir="306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0" name="Google Shape;359;p29"/>
            <p:cNvSpPr/>
            <p:nvPr/>
          </p:nvSpPr>
          <p:spPr>
            <a:xfrm rot="1820825">
              <a:off x="1738209" y="127190"/>
              <a:ext cx="363244" cy="3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85725" dir="306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1" name="Google Shape;360;p29"/>
            <p:cNvSpPr/>
            <p:nvPr/>
          </p:nvSpPr>
          <p:spPr>
            <a:xfrm rot="1820825">
              <a:off x="812601" y="224996"/>
              <a:ext cx="363244" cy="331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dist="85725" dir="306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2" name="Google Shape;361;p29"/>
            <p:cNvSpPr/>
            <p:nvPr/>
          </p:nvSpPr>
          <p:spPr>
            <a:xfrm rot="1820825">
              <a:off x="929598" y="224998"/>
              <a:ext cx="129256" cy="331523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42" name="Google Shape;1352;p52"/>
          <p:cNvGrpSpPr/>
          <p:nvPr/>
        </p:nvGrpSpPr>
        <p:grpSpPr>
          <a:xfrm>
            <a:off x="541154" y="878220"/>
            <a:ext cx="402789" cy="402819"/>
            <a:chOff x="0" y="0"/>
            <a:chExt cx="402787" cy="402818"/>
          </a:xfrm>
        </p:grpSpPr>
        <p:sp>
          <p:nvSpPr>
            <p:cNvPr id="624" name="Google Shape;1353;p52"/>
            <p:cNvSpPr/>
            <p:nvPr/>
          </p:nvSpPr>
          <p:spPr>
            <a:xfrm>
              <a:off x="-1" y="-1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5" name="Google Shape;1354;p52"/>
            <p:cNvSpPr/>
            <p:nvPr/>
          </p:nvSpPr>
          <p:spPr>
            <a:xfrm>
              <a:off x="91976" y="-1"/>
              <a:ext cx="91912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6" name="Google Shape;1355;p52"/>
            <p:cNvSpPr/>
            <p:nvPr/>
          </p:nvSpPr>
          <p:spPr>
            <a:xfrm>
              <a:off x="218898" y="-1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7" name="Google Shape;1356;p52"/>
            <p:cNvSpPr/>
            <p:nvPr/>
          </p:nvSpPr>
          <p:spPr>
            <a:xfrm>
              <a:off x="310808" y="-1"/>
              <a:ext cx="91980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8" name="Google Shape;1357;p52"/>
            <p:cNvSpPr/>
            <p:nvPr/>
          </p:nvSpPr>
          <p:spPr>
            <a:xfrm>
              <a:off x="53162" y="53227"/>
              <a:ext cx="77531" cy="7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9" name="Google Shape;1358;p52"/>
            <p:cNvSpPr/>
            <p:nvPr/>
          </p:nvSpPr>
          <p:spPr>
            <a:xfrm>
              <a:off x="91910" y="52500"/>
              <a:ext cx="38783" cy="7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0" name="Google Shape;1359;p52"/>
            <p:cNvSpPr/>
            <p:nvPr/>
          </p:nvSpPr>
          <p:spPr>
            <a:xfrm>
              <a:off x="272126" y="78784"/>
              <a:ext cx="78787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1" name="Google Shape;1360;p52"/>
            <p:cNvSpPr/>
            <p:nvPr/>
          </p:nvSpPr>
          <p:spPr>
            <a:xfrm>
              <a:off x="310808" y="78784"/>
              <a:ext cx="4010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2" name="Google Shape;1361;p52"/>
            <p:cNvSpPr/>
            <p:nvPr/>
          </p:nvSpPr>
          <p:spPr>
            <a:xfrm>
              <a:off x="-1" y="218897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3" name="Google Shape;1362;p52"/>
            <p:cNvSpPr/>
            <p:nvPr/>
          </p:nvSpPr>
          <p:spPr>
            <a:xfrm>
              <a:off x="91976" y="218897"/>
              <a:ext cx="91912" cy="18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4" name="Google Shape;1363;p52"/>
            <p:cNvSpPr/>
            <p:nvPr/>
          </p:nvSpPr>
          <p:spPr>
            <a:xfrm>
              <a:off x="218898" y="218897"/>
              <a:ext cx="183889" cy="18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5" name="Google Shape;1364;p52"/>
            <p:cNvSpPr/>
            <p:nvPr/>
          </p:nvSpPr>
          <p:spPr>
            <a:xfrm>
              <a:off x="310808" y="218897"/>
              <a:ext cx="91980" cy="18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6" name="Google Shape;1365;p52"/>
            <p:cNvSpPr/>
            <p:nvPr/>
          </p:nvSpPr>
          <p:spPr>
            <a:xfrm>
              <a:off x="272126" y="271432"/>
              <a:ext cx="78787" cy="2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7" name="Google Shape;1366;p52"/>
            <p:cNvSpPr/>
            <p:nvPr/>
          </p:nvSpPr>
          <p:spPr>
            <a:xfrm>
              <a:off x="310808" y="271432"/>
              <a:ext cx="40106" cy="2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8" name="Google Shape;1367;p52"/>
            <p:cNvSpPr/>
            <p:nvPr/>
          </p:nvSpPr>
          <p:spPr>
            <a:xfrm>
              <a:off x="272126" y="323932"/>
              <a:ext cx="78787" cy="2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9" name="Google Shape;1368;p52"/>
            <p:cNvSpPr/>
            <p:nvPr/>
          </p:nvSpPr>
          <p:spPr>
            <a:xfrm>
              <a:off x="310808" y="323932"/>
              <a:ext cx="40106" cy="2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0" name="Google Shape;1369;p52"/>
            <p:cNvSpPr/>
            <p:nvPr/>
          </p:nvSpPr>
          <p:spPr>
            <a:xfrm>
              <a:off x="59672" y="278573"/>
              <a:ext cx="63985" cy="6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1" name="Google Shape;1370;p52"/>
            <p:cNvSpPr/>
            <p:nvPr/>
          </p:nvSpPr>
          <p:spPr>
            <a:xfrm>
              <a:off x="91976" y="279630"/>
              <a:ext cx="31192" cy="6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643" name="IMG_2336.png" descr="IMG_2336.png"/>
          <p:cNvPicPr>
            <a:picLocks noChangeAspect="1"/>
          </p:cNvPicPr>
          <p:nvPr/>
        </p:nvPicPr>
        <p:blipFill>
          <a:blip r:embed="rId2">
            <a:extLst/>
          </a:blip>
          <a:srcRect t="50000"/>
          <a:stretch>
            <a:fillRect/>
          </a:stretch>
        </p:blipFill>
        <p:spPr>
          <a:xfrm>
            <a:off x="738705" y="1281035"/>
            <a:ext cx="7833531" cy="1978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تجميع"/>
          <p:cNvGrpSpPr/>
          <p:nvPr/>
        </p:nvGrpSpPr>
        <p:grpSpPr>
          <a:xfrm>
            <a:off x="113799" y="484971"/>
            <a:ext cx="8780820" cy="4173571"/>
            <a:chOff x="2" y="0"/>
            <a:chExt cx="8780818" cy="4173570"/>
          </a:xfrm>
        </p:grpSpPr>
        <p:grpSp>
          <p:nvGrpSpPr>
            <p:cNvPr id="647" name="Google Shape;458;p32"/>
            <p:cNvGrpSpPr/>
            <p:nvPr/>
          </p:nvGrpSpPr>
          <p:grpSpPr>
            <a:xfrm>
              <a:off x="549741" y="319544"/>
              <a:ext cx="8231081" cy="2967141"/>
              <a:chOff x="0" y="0"/>
              <a:chExt cx="8231080" cy="2967139"/>
            </a:xfrm>
          </p:grpSpPr>
          <p:sp>
            <p:nvSpPr>
              <p:cNvPr id="645" name="Google Shape;459;p32"/>
              <p:cNvSpPr/>
              <p:nvPr/>
            </p:nvSpPr>
            <p:spPr>
              <a:xfrm rot="10800000" flipH="1">
                <a:off x="0" y="-1"/>
                <a:ext cx="8231081" cy="2967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dist="95250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46" name="Google Shape;460;p32"/>
              <p:cNvSpPr/>
              <p:nvPr/>
            </p:nvSpPr>
            <p:spPr>
              <a:xfrm rot="5400000">
                <a:off x="7586962" y="2324195"/>
                <a:ext cx="533333" cy="750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648" name="Google Shape;463;p32"/>
            <p:cNvSpPr/>
            <p:nvPr/>
          </p:nvSpPr>
          <p:spPr>
            <a:xfrm>
              <a:off x="3412128" y="-1"/>
              <a:ext cx="1863515" cy="639093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defRPr sz="6000" b="1">
                  <a:solidFill>
                    <a:srgbClr val="34679A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701" name="Google Shape;464;p32"/>
            <p:cNvGrpSpPr/>
            <p:nvPr/>
          </p:nvGrpSpPr>
          <p:grpSpPr>
            <a:xfrm>
              <a:off x="2" y="2688329"/>
              <a:ext cx="860804" cy="1485241"/>
              <a:chOff x="2" y="0"/>
              <a:chExt cx="860802" cy="1485240"/>
            </a:xfrm>
          </p:grpSpPr>
          <p:sp>
            <p:nvSpPr>
              <p:cNvPr id="649" name="Google Shape;465;p32"/>
              <p:cNvSpPr/>
              <p:nvPr/>
            </p:nvSpPr>
            <p:spPr>
              <a:xfrm>
                <a:off x="214245" y="496030"/>
                <a:ext cx="602130" cy="880753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700" name="Google Shape;466;p32"/>
              <p:cNvGrpSpPr/>
              <p:nvPr/>
            </p:nvGrpSpPr>
            <p:grpSpPr>
              <a:xfrm>
                <a:off x="2" y="-1"/>
                <a:ext cx="860804" cy="1485241"/>
                <a:chOff x="2" y="0"/>
                <a:chExt cx="860802" cy="1485240"/>
              </a:xfrm>
            </p:grpSpPr>
            <p:sp>
              <p:nvSpPr>
                <p:cNvPr id="650" name="Google Shape;467;p32"/>
                <p:cNvSpPr/>
                <p:nvPr/>
              </p:nvSpPr>
              <p:spPr>
                <a:xfrm>
                  <a:off x="209236" y="498031"/>
                  <a:ext cx="607283" cy="987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51" name="Google Shape;468;p32"/>
                <p:cNvSpPr/>
                <p:nvPr/>
              </p:nvSpPr>
              <p:spPr>
                <a:xfrm>
                  <a:off x="241122" y="522630"/>
                  <a:ext cx="543511" cy="104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52" name="Google Shape;469;p32"/>
                <p:cNvSpPr/>
                <p:nvPr/>
              </p:nvSpPr>
              <p:spPr>
                <a:xfrm>
                  <a:off x="321942" y="448489"/>
                  <a:ext cx="236719" cy="7340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53" name="Google Shape;470;p32"/>
                <p:cNvSpPr/>
                <p:nvPr/>
              </p:nvSpPr>
              <p:spPr>
                <a:xfrm>
                  <a:off x="359013" y="301857"/>
                  <a:ext cx="208553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54" name="Google Shape;471;p32"/>
                <p:cNvSpPr/>
                <p:nvPr/>
              </p:nvSpPr>
              <p:spPr>
                <a:xfrm>
                  <a:off x="359013" y="301857"/>
                  <a:ext cx="208553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55" name="Google Shape;472;p32"/>
                <p:cNvSpPr/>
                <p:nvPr/>
              </p:nvSpPr>
              <p:spPr>
                <a:xfrm>
                  <a:off x="482291" y="301857"/>
                  <a:ext cx="85275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56" name="Google Shape;473;p32"/>
                <p:cNvSpPr/>
                <p:nvPr/>
              </p:nvSpPr>
              <p:spPr>
                <a:xfrm flipH="1">
                  <a:off x="419641" y="367296"/>
                  <a:ext cx="140514" cy="2668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7" name="Google Shape;474;p32"/>
                <p:cNvSpPr/>
                <p:nvPr/>
              </p:nvSpPr>
              <p:spPr>
                <a:xfrm flipH="1">
                  <a:off x="412043" y="432546"/>
                  <a:ext cx="140515" cy="26875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8" name="Google Shape;475;p32"/>
                <p:cNvSpPr/>
                <p:nvPr/>
              </p:nvSpPr>
              <p:spPr>
                <a:xfrm flipH="1">
                  <a:off x="404616" y="497984"/>
                  <a:ext cx="140515" cy="26688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9" name="Google Shape;476;p32"/>
                <p:cNvSpPr/>
                <p:nvPr/>
              </p:nvSpPr>
              <p:spPr>
                <a:xfrm flipH="1">
                  <a:off x="397205" y="563406"/>
                  <a:ext cx="140515" cy="267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0" name="Google Shape;477;p32"/>
                <p:cNvSpPr/>
                <p:nvPr/>
              </p:nvSpPr>
              <p:spPr>
                <a:xfrm flipH="1">
                  <a:off x="389794" y="628844"/>
                  <a:ext cx="140515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1" name="Google Shape;478;p32"/>
                <p:cNvSpPr/>
                <p:nvPr/>
              </p:nvSpPr>
              <p:spPr>
                <a:xfrm flipH="1">
                  <a:off x="382197" y="694096"/>
                  <a:ext cx="140701" cy="26890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2" name="Google Shape;479;p32"/>
                <p:cNvSpPr/>
                <p:nvPr/>
              </p:nvSpPr>
              <p:spPr>
                <a:xfrm flipH="1">
                  <a:off x="374770" y="759534"/>
                  <a:ext cx="140515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3" name="Google Shape;480;p32"/>
                <p:cNvSpPr/>
                <p:nvPr/>
              </p:nvSpPr>
              <p:spPr>
                <a:xfrm flipH="1">
                  <a:off x="367359" y="824971"/>
                  <a:ext cx="140515" cy="267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4" name="Google Shape;481;p32"/>
                <p:cNvSpPr/>
                <p:nvPr/>
              </p:nvSpPr>
              <p:spPr>
                <a:xfrm>
                  <a:off x="417040" y="380265"/>
                  <a:ext cx="149694" cy="7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65" name="Google Shape;482;p32"/>
                <p:cNvSpPr/>
                <p:nvPr/>
              </p:nvSpPr>
              <p:spPr>
                <a:xfrm>
                  <a:off x="417040" y="380265"/>
                  <a:ext cx="149694" cy="7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66" name="Google Shape;483;p32"/>
                <p:cNvSpPr/>
                <p:nvPr/>
              </p:nvSpPr>
              <p:spPr>
                <a:xfrm>
                  <a:off x="461724" y="474070"/>
                  <a:ext cx="115571" cy="691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67" name="Google Shape;484;p32"/>
                <p:cNvSpPr/>
                <p:nvPr/>
              </p:nvSpPr>
              <p:spPr>
                <a:xfrm>
                  <a:off x="461724" y="474070"/>
                  <a:ext cx="115571" cy="691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68" name="Google Shape;485;p32"/>
                <p:cNvSpPr/>
                <p:nvPr/>
              </p:nvSpPr>
              <p:spPr>
                <a:xfrm>
                  <a:off x="322129" y="376746"/>
                  <a:ext cx="154233" cy="77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69" name="Google Shape;486;p32"/>
                <p:cNvSpPr/>
                <p:nvPr/>
              </p:nvSpPr>
              <p:spPr>
                <a:xfrm>
                  <a:off x="322129" y="376746"/>
                  <a:ext cx="154233" cy="77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0" name="Google Shape;487;p32"/>
                <p:cNvSpPr/>
                <p:nvPr/>
              </p:nvSpPr>
              <p:spPr>
                <a:xfrm>
                  <a:off x="303415" y="460711"/>
                  <a:ext cx="118453" cy="687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1" name="Google Shape;488;p32"/>
                <p:cNvSpPr/>
                <p:nvPr/>
              </p:nvSpPr>
              <p:spPr>
                <a:xfrm>
                  <a:off x="303415" y="460711"/>
                  <a:ext cx="118453" cy="687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2" name="Google Shape;489;p32"/>
                <p:cNvSpPr/>
                <p:nvPr/>
              </p:nvSpPr>
              <p:spPr>
                <a:xfrm>
                  <a:off x="429005" y="791139"/>
                  <a:ext cx="27072" cy="27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extrusionOk="0">
                      <a:moveTo>
                        <a:pt x="8987" y="0"/>
                      </a:moveTo>
                      <a:cubicBezTo>
                        <a:pt x="4476" y="0"/>
                        <a:pt x="516" y="4067"/>
                        <a:pt x="58" y="9523"/>
                      </a:cubicBezTo>
                      <a:cubicBezTo>
                        <a:pt x="-578" y="16504"/>
                        <a:pt x="4100" y="21600"/>
                        <a:pt x="9133" y="21600"/>
                      </a:cubicBezTo>
                      <a:cubicBezTo>
                        <a:pt x="11030" y="21600"/>
                        <a:pt x="12968" y="20881"/>
                        <a:pt x="14697" y="19269"/>
                      </a:cubicBezTo>
                      <a:cubicBezTo>
                        <a:pt x="21022" y="13218"/>
                        <a:pt x="18042" y="1116"/>
                        <a:pt x="10102" y="74"/>
                      </a:cubicBezTo>
                      <a:cubicBezTo>
                        <a:pt x="9727" y="25"/>
                        <a:pt x="9362" y="0"/>
                        <a:pt x="898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3" name="Google Shape;490;p32"/>
                <p:cNvSpPr/>
                <p:nvPr/>
              </p:nvSpPr>
              <p:spPr>
                <a:xfrm>
                  <a:off x="373279" y="843296"/>
                  <a:ext cx="120567" cy="120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4" name="Google Shape;491;p32"/>
                <p:cNvSpPr/>
                <p:nvPr/>
              </p:nvSpPr>
              <p:spPr>
                <a:xfrm>
                  <a:off x="373283" y="843293"/>
                  <a:ext cx="120562" cy="1205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17898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5" name="Google Shape;492;p32"/>
                <p:cNvSpPr/>
                <p:nvPr/>
              </p:nvSpPr>
              <p:spPr>
                <a:xfrm>
                  <a:off x="749241" y="111180"/>
                  <a:ext cx="111565" cy="258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6" name="Google Shape;493;p32"/>
                <p:cNvSpPr/>
                <p:nvPr/>
              </p:nvSpPr>
              <p:spPr>
                <a:xfrm>
                  <a:off x="598650" y="348394"/>
                  <a:ext cx="222504" cy="883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7" name="Google Shape;494;p32"/>
                <p:cNvSpPr/>
                <p:nvPr/>
              </p:nvSpPr>
              <p:spPr>
                <a:xfrm>
                  <a:off x="738297" y="336110"/>
                  <a:ext cx="88123" cy="132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3" h="21600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8" name="Google Shape;495;p32"/>
                <p:cNvSpPr/>
                <p:nvPr/>
              </p:nvSpPr>
              <p:spPr>
                <a:xfrm>
                  <a:off x="751258" y="332124"/>
                  <a:ext cx="80150" cy="56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3" h="21600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9" name="Google Shape;496;p32"/>
                <p:cNvSpPr/>
                <p:nvPr/>
              </p:nvSpPr>
              <p:spPr>
                <a:xfrm>
                  <a:off x="161594" y="291472"/>
                  <a:ext cx="452500" cy="7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3" h="21600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80" name="Google Shape;497;p32"/>
                <p:cNvSpPr/>
                <p:nvPr/>
              </p:nvSpPr>
              <p:spPr>
                <a:xfrm>
                  <a:off x="2" y="69267"/>
                  <a:ext cx="279578" cy="367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81" name="Google Shape;498;p32"/>
                <p:cNvSpPr/>
                <p:nvPr/>
              </p:nvSpPr>
              <p:spPr>
                <a:xfrm>
                  <a:off x="239375" y="259586"/>
                  <a:ext cx="162482" cy="848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82" name="Google Shape;499;p32"/>
                <p:cNvSpPr/>
                <p:nvPr/>
              </p:nvSpPr>
              <p:spPr>
                <a:xfrm>
                  <a:off x="339178" y="434399"/>
                  <a:ext cx="62673" cy="673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83" name="Google Shape;500;p32"/>
                <p:cNvSpPr/>
                <p:nvPr/>
              </p:nvSpPr>
              <p:spPr>
                <a:xfrm>
                  <a:off x="289596" y="497206"/>
                  <a:ext cx="33319" cy="33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84" name="Google Shape;501;p32"/>
                <p:cNvSpPr/>
                <p:nvPr/>
              </p:nvSpPr>
              <p:spPr>
                <a:xfrm>
                  <a:off x="203415" y="-1"/>
                  <a:ext cx="235442" cy="389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0" h="21600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85" name="Google Shape;502;p32"/>
                <p:cNvSpPr/>
                <p:nvPr/>
              </p:nvSpPr>
              <p:spPr>
                <a:xfrm>
                  <a:off x="242601" y="563593"/>
                  <a:ext cx="537766" cy="94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86" name="Google Shape;503;p32"/>
                <p:cNvSpPr/>
                <p:nvPr/>
              </p:nvSpPr>
              <p:spPr>
                <a:xfrm flipV="1">
                  <a:off x="532347" y="1174222"/>
                  <a:ext cx="12426" cy="84715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504;p32"/>
                <p:cNvSpPr/>
                <p:nvPr/>
              </p:nvSpPr>
              <p:spPr>
                <a:xfrm>
                  <a:off x="532347" y="1173662"/>
                  <a:ext cx="16318" cy="85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88" name="Google Shape;505;p32"/>
                <p:cNvSpPr/>
                <p:nvPr/>
              </p:nvSpPr>
              <p:spPr>
                <a:xfrm flipH="1" flipV="1">
                  <a:off x="740524" y="1175328"/>
                  <a:ext cx="11492" cy="8490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506;p32"/>
                <p:cNvSpPr/>
                <p:nvPr/>
              </p:nvSpPr>
              <p:spPr>
                <a:xfrm>
                  <a:off x="736802" y="1174954"/>
                  <a:ext cx="15214" cy="85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90" name="Google Shape;507;p32"/>
                <p:cNvSpPr/>
                <p:nvPr/>
              </p:nvSpPr>
              <p:spPr>
                <a:xfrm>
                  <a:off x="521896" y="478631"/>
                  <a:ext cx="144870" cy="722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91" name="Google Shape;508;p32"/>
                <p:cNvSpPr/>
                <p:nvPr/>
              </p:nvSpPr>
              <p:spPr>
                <a:xfrm>
                  <a:off x="626488" y="478538"/>
                  <a:ext cx="136286" cy="7238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extrusionOk="0">
                      <a:moveTo>
                        <a:pt x="3482" y="0"/>
                      </a:moveTo>
                      <a:cubicBezTo>
                        <a:pt x="3339" y="0"/>
                        <a:pt x="3197" y="1"/>
                        <a:pt x="3052" y="5"/>
                      </a:cubicBezTo>
                      <a:cubicBezTo>
                        <a:pt x="1127" y="55"/>
                        <a:pt x="-226" y="398"/>
                        <a:pt x="32" y="763"/>
                      </a:cubicBezTo>
                      <a:lnTo>
                        <a:pt x="14183" y="21013"/>
                      </a:lnTo>
                      <a:cubicBezTo>
                        <a:pt x="14420" y="21353"/>
                        <a:pt x="15917" y="21600"/>
                        <a:pt x="17649" y="21600"/>
                      </a:cubicBezTo>
                      <a:cubicBezTo>
                        <a:pt x="17806" y="21600"/>
                        <a:pt x="17963" y="21598"/>
                        <a:pt x="18123" y="21594"/>
                      </a:cubicBezTo>
                      <a:cubicBezTo>
                        <a:pt x="20021" y="21544"/>
                        <a:pt x="21374" y="21207"/>
                        <a:pt x="21113" y="20836"/>
                      </a:cubicBezTo>
                      <a:lnTo>
                        <a:pt x="6963" y="586"/>
                      </a:lnTo>
                      <a:cubicBezTo>
                        <a:pt x="6724" y="243"/>
                        <a:pt x="5209" y="0"/>
                        <a:pt x="34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92" name="Google Shape;509;p32"/>
                <p:cNvSpPr/>
                <p:nvPr/>
              </p:nvSpPr>
              <p:spPr>
                <a:xfrm>
                  <a:off x="623552" y="289619"/>
                  <a:ext cx="51536" cy="204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93" name="Google Shape;510;p32"/>
                <p:cNvSpPr/>
                <p:nvPr/>
              </p:nvSpPr>
              <p:spPr>
                <a:xfrm flipH="1">
                  <a:off x="649319" y="327251"/>
                  <a:ext cx="920" cy="166469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4" name="Google Shape;511;p32"/>
                <p:cNvSpPr/>
                <p:nvPr/>
              </p:nvSpPr>
              <p:spPr>
                <a:xfrm flipH="1">
                  <a:off x="649319" y="327251"/>
                  <a:ext cx="920" cy="166469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5" name="Google Shape;512;p32"/>
                <p:cNvSpPr/>
                <p:nvPr/>
              </p:nvSpPr>
              <p:spPr>
                <a:xfrm>
                  <a:off x="600371" y="419562"/>
                  <a:ext cx="96950" cy="141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8" h="21600" extrusionOk="0">
                      <a:moveTo>
                        <a:pt x="166" y="0"/>
                      </a:moveTo>
                      <a:lnTo>
                        <a:pt x="0" y="14202"/>
                      </a:lnTo>
                      <a:cubicBezTo>
                        <a:pt x="-42" y="18268"/>
                        <a:pt x="4743" y="21572"/>
                        <a:pt x="10677" y="21600"/>
                      </a:cubicBezTo>
                      <a:cubicBezTo>
                        <a:pt x="10701" y="21600"/>
                        <a:pt x="10729" y="21600"/>
                        <a:pt x="10753" y="21600"/>
                      </a:cubicBezTo>
                      <a:cubicBezTo>
                        <a:pt x="16614" y="21600"/>
                        <a:pt x="21395" y="18335"/>
                        <a:pt x="21437" y="14315"/>
                      </a:cubicBezTo>
                      <a:lnTo>
                        <a:pt x="21558" y="85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96" name="Google Shape;513;p32"/>
                <p:cNvSpPr/>
                <p:nvPr/>
              </p:nvSpPr>
              <p:spPr>
                <a:xfrm>
                  <a:off x="627129" y="471096"/>
                  <a:ext cx="41093" cy="41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97" name="Google Shape;514;p32"/>
                <p:cNvSpPr/>
                <p:nvPr/>
              </p:nvSpPr>
              <p:spPr>
                <a:xfrm>
                  <a:off x="209236" y="561554"/>
                  <a:ext cx="607283" cy="923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98" name="Google Shape;515;p32"/>
                <p:cNvSpPr/>
                <p:nvPr/>
              </p:nvSpPr>
              <p:spPr>
                <a:xfrm>
                  <a:off x="241122" y="575099"/>
                  <a:ext cx="543511" cy="56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99" name="Google Shape;516;p32"/>
                <p:cNvSpPr/>
                <p:nvPr/>
              </p:nvSpPr>
              <p:spPr>
                <a:xfrm>
                  <a:off x="209423" y="562830"/>
                  <a:ext cx="607096" cy="922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</p:grpSp>
      </p:grpSp>
      <p:pic>
        <p:nvPicPr>
          <p:cNvPr id="703" name="IMG_3482.png" descr="IMG_3482.png"/>
          <p:cNvPicPr>
            <a:picLocks noChangeAspect="1"/>
          </p:cNvPicPr>
          <p:nvPr/>
        </p:nvPicPr>
        <p:blipFill>
          <a:blip r:embed="rId2">
            <a:extLst/>
          </a:blip>
          <a:srcRect l="82350" t="3763" b="65592"/>
          <a:stretch>
            <a:fillRect/>
          </a:stretch>
        </p:blipFill>
        <p:spPr>
          <a:xfrm>
            <a:off x="3778239" y="278900"/>
            <a:ext cx="1515685" cy="793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IMG_2326.png" descr="IMG_2326.png"/>
          <p:cNvPicPr>
            <a:picLocks noChangeAspect="1"/>
          </p:cNvPicPr>
          <p:nvPr/>
        </p:nvPicPr>
        <p:blipFill>
          <a:blip r:embed="rId3">
            <a:extLst/>
          </a:blip>
          <a:srcRect l="6533" t="22823" r="9101" b="54912"/>
          <a:stretch>
            <a:fillRect/>
          </a:stretch>
        </p:blipFill>
        <p:spPr>
          <a:xfrm>
            <a:off x="1824827" y="1273540"/>
            <a:ext cx="5872056" cy="2218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72" extrusionOk="0">
                <a:moveTo>
                  <a:pt x="21058" y="7"/>
                </a:moveTo>
                <a:cubicBezTo>
                  <a:pt x="20859" y="28"/>
                  <a:pt x="20771" y="119"/>
                  <a:pt x="20674" y="401"/>
                </a:cubicBezTo>
                <a:cubicBezTo>
                  <a:pt x="20586" y="660"/>
                  <a:pt x="20566" y="814"/>
                  <a:pt x="20565" y="1277"/>
                </a:cubicBezTo>
                <a:cubicBezTo>
                  <a:pt x="20563" y="1784"/>
                  <a:pt x="20585" y="1967"/>
                  <a:pt x="20674" y="2230"/>
                </a:cubicBezTo>
                <a:cubicBezTo>
                  <a:pt x="20751" y="2456"/>
                  <a:pt x="20802" y="2541"/>
                  <a:pt x="20909" y="2620"/>
                </a:cubicBezTo>
                <a:cubicBezTo>
                  <a:pt x="21165" y="2807"/>
                  <a:pt x="21432" y="2467"/>
                  <a:pt x="21548" y="1805"/>
                </a:cubicBezTo>
                <a:cubicBezTo>
                  <a:pt x="21600" y="1512"/>
                  <a:pt x="21600" y="1001"/>
                  <a:pt x="21548" y="706"/>
                </a:cubicBezTo>
                <a:cubicBezTo>
                  <a:pt x="21501" y="438"/>
                  <a:pt x="21416" y="218"/>
                  <a:pt x="21312" y="92"/>
                </a:cubicBezTo>
                <a:cubicBezTo>
                  <a:pt x="21235" y="-2"/>
                  <a:pt x="21216" y="-10"/>
                  <a:pt x="21058" y="7"/>
                </a:cubicBezTo>
                <a:close/>
                <a:moveTo>
                  <a:pt x="18577" y="119"/>
                </a:moveTo>
                <a:cubicBezTo>
                  <a:pt x="18577" y="65"/>
                  <a:pt x="18382" y="326"/>
                  <a:pt x="18372" y="393"/>
                </a:cubicBezTo>
                <a:cubicBezTo>
                  <a:pt x="18368" y="422"/>
                  <a:pt x="18412" y="382"/>
                  <a:pt x="18471" y="304"/>
                </a:cubicBezTo>
                <a:cubicBezTo>
                  <a:pt x="18530" y="226"/>
                  <a:pt x="18577" y="141"/>
                  <a:pt x="18577" y="119"/>
                </a:cubicBezTo>
                <a:close/>
                <a:moveTo>
                  <a:pt x="16277" y="200"/>
                </a:moveTo>
                <a:cubicBezTo>
                  <a:pt x="16277" y="146"/>
                  <a:pt x="16081" y="407"/>
                  <a:pt x="16071" y="474"/>
                </a:cubicBezTo>
                <a:cubicBezTo>
                  <a:pt x="16067" y="503"/>
                  <a:pt x="16111" y="463"/>
                  <a:pt x="16170" y="385"/>
                </a:cubicBezTo>
                <a:cubicBezTo>
                  <a:pt x="16229" y="307"/>
                  <a:pt x="16277" y="222"/>
                  <a:pt x="16277" y="200"/>
                </a:cubicBezTo>
                <a:close/>
                <a:moveTo>
                  <a:pt x="13887" y="289"/>
                </a:moveTo>
                <a:cubicBezTo>
                  <a:pt x="13874" y="296"/>
                  <a:pt x="13847" y="330"/>
                  <a:pt x="13799" y="393"/>
                </a:cubicBezTo>
                <a:cubicBezTo>
                  <a:pt x="13714" y="503"/>
                  <a:pt x="13701" y="541"/>
                  <a:pt x="13731" y="590"/>
                </a:cubicBezTo>
                <a:cubicBezTo>
                  <a:pt x="13742" y="608"/>
                  <a:pt x="13742" y="631"/>
                  <a:pt x="13729" y="671"/>
                </a:cubicBezTo>
                <a:cubicBezTo>
                  <a:pt x="13704" y="752"/>
                  <a:pt x="13718" y="746"/>
                  <a:pt x="13814" y="621"/>
                </a:cubicBezTo>
                <a:cubicBezTo>
                  <a:pt x="13899" y="511"/>
                  <a:pt x="13911" y="472"/>
                  <a:pt x="13882" y="424"/>
                </a:cubicBezTo>
                <a:cubicBezTo>
                  <a:pt x="13871" y="406"/>
                  <a:pt x="13872" y="378"/>
                  <a:pt x="13884" y="339"/>
                </a:cubicBezTo>
                <a:cubicBezTo>
                  <a:pt x="13897" y="298"/>
                  <a:pt x="13899" y="281"/>
                  <a:pt x="13887" y="289"/>
                </a:cubicBezTo>
                <a:close/>
                <a:moveTo>
                  <a:pt x="13010" y="366"/>
                </a:moveTo>
                <a:cubicBezTo>
                  <a:pt x="12982" y="366"/>
                  <a:pt x="12978" y="527"/>
                  <a:pt x="13000" y="864"/>
                </a:cubicBezTo>
                <a:cubicBezTo>
                  <a:pt x="13012" y="1055"/>
                  <a:pt x="13028" y="1326"/>
                  <a:pt x="13033" y="1470"/>
                </a:cubicBezTo>
                <a:cubicBezTo>
                  <a:pt x="13043" y="1712"/>
                  <a:pt x="13041" y="1736"/>
                  <a:pt x="13007" y="1798"/>
                </a:cubicBezTo>
                <a:cubicBezTo>
                  <a:pt x="12959" y="1886"/>
                  <a:pt x="12868" y="1882"/>
                  <a:pt x="12825" y="1790"/>
                </a:cubicBezTo>
                <a:cubicBezTo>
                  <a:pt x="12786" y="1707"/>
                  <a:pt x="12772" y="1523"/>
                  <a:pt x="12755" y="821"/>
                </a:cubicBezTo>
                <a:cubicBezTo>
                  <a:pt x="12746" y="498"/>
                  <a:pt x="12739" y="415"/>
                  <a:pt x="12725" y="447"/>
                </a:cubicBezTo>
                <a:cubicBezTo>
                  <a:pt x="12711" y="476"/>
                  <a:pt x="12710" y="539"/>
                  <a:pt x="12718" y="659"/>
                </a:cubicBezTo>
                <a:cubicBezTo>
                  <a:pt x="12725" y="754"/>
                  <a:pt x="12734" y="1023"/>
                  <a:pt x="12740" y="1257"/>
                </a:cubicBezTo>
                <a:cubicBezTo>
                  <a:pt x="12750" y="1664"/>
                  <a:pt x="12749" y="1686"/>
                  <a:pt x="12717" y="1763"/>
                </a:cubicBezTo>
                <a:cubicBezTo>
                  <a:pt x="12676" y="1860"/>
                  <a:pt x="12552" y="1877"/>
                  <a:pt x="12512" y="1790"/>
                </a:cubicBezTo>
                <a:cubicBezTo>
                  <a:pt x="12489" y="1739"/>
                  <a:pt x="12488" y="1724"/>
                  <a:pt x="12509" y="1663"/>
                </a:cubicBezTo>
                <a:cubicBezTo>
                  <a:pt x="12561" y="1510"/>
                  <a:pt x="12525" y="1377"/>
                  <a:pt x="12429" y="1373"/>
                </a:cubicBezTo>
                <a:cubicBezTo>
                  <a:pt x="12317" y="1369"/>
                  <a:pt x="12269" y="1508"/>
                  <a:pt x="12337" y="1636"/>
                </a:cubicBezTo>
                <a:cubicBezTo>
                  <a:pt x="12371" y="1699"/>
                  <a:pt x="12371" y="1704"/>
                  <a:pt x="12343" y="1763"/>
                </a:cubicBezTo>
                <a:cubicBezTo>
                  <a:pt x="12303" y="1846"/>
                  <a:pt x="12191" y="1885"/>
                  <a:pt x="12152" y="1829"/>
                </a:cubicBezTo>
                <a:cubicBezTo>
                  <a:pt x="12118" y="1781"/>
                  <a:pt x="12102" y="1643"/>
                  <a:pt x="12073" y="1180"/>
                </a:cubicBezTo>
                <a:cubicBezTo>
                  <a:pt x="12062" y="1003"/>
                  <a:pt x="12049" y="901"/>
                  <a:pt x="12041" y="922"/>
                </a:cubicBezTo>
                <a:cubicBezTo>
                  <a:pt x="12033" y="944"/>
                  <a:pt x="12033" y="1045"/>
                  <a:pt x="12043" y="1173"/>
                </a:cubicBezTo>
                <a:cubicBezTo>
                  <a:pt x="12079" y="1674"/>
                  <a:pt x="12050" y="1825"/>
                  <a:pt x="11920" y="1825"/>
                </a:cubicBezTo>
                <a:cubicBezTo>
                  <a:pt x="11878" y="1825"/>
                  <a:pt x="11840" y="1805"/>
                  <a:pt x="11835" y="1782"/>
                </a:cubicBezTo>
                <a:cubicBezTo>
                  <a:pt x="11820" y="1721"/>
                  <a:pt x="11797" y="1778"/>
                  <a:pt x="11797" y="1871"/>
                </a:cubicBezTo>
                <a:cubicBezTo>
                  <a:pt x="11797" y="1916"/>
                  <a:pt x="11812" y="1966"/>
                  <a:pt x="11831" y="1987"/>
                </a:cubicBezTo>
                <a:cubicBezTo>
                  <a:pt x="11877" y="2035"/>
                  <a:pt x="11886" y="2035"/>
                  <a:pt x="11952" y="1987"/>
                </a:cubicBezTo>
                <a:cubicBezTo>
                  <a:pt x="11983" y="1964"/>
                  <a:pt x="12020" y="1897"/>
                  <a:pt x="12034" y="1840"/>
                </a:cubicBezTo>
                <a:cubicBezTo>
                  <a:pt x="12055" y="1757"/>
                  <a:pt x="12064" y="1747"/>
                  <a:pt x="12082" y="1786"/>
                </a:cubicBezTo>
                <a:cubicBezTo>
                  <a:pt x="12094" y="1813"/>
                  <a:pt x="12104" y="1860"/>
                  <a:pt x="12104" y="1890"/>
                </a:cubicBezTo>
                <a:cubicBezTo>
                  <a:pt x="12104" y="1920"/>
                  <a:pt x="12117" y="1964"/>
                  <a:pt x="12133" y="1987"/>
                </a:cubicBezTo>
                <a:cubicBezTo>
                  <a:pt x="12185" y="2060"/>
                  <a:pt x="12259" y="2031"/>
                  <a:pt x="12342" y="1906"/>
                </a:cubicBezTo>
                <a:lnTo>
                  <a:pt x="12422" y="1786"/>
                </a:lnTo>
                <a:lnTo>
                  <a:pt x="12480" y="1906"/>
                </a:lnTo>
                <a:cubicBezTo>
                  <a:pt x="12562" y="2077"/>
                  <a:pt x="12655" y="2076"/>
                  <a:pt x="12712" y="1906"/>
                </a:cubicBezTo>
                <a:lnTo>
                  <a:pt x="12752" y="1786"/>
                </a:lnTo>
                <a:lnTo>
                  <a:pt x="12794" y="1906"/>
                </a:lnTo>
                <a:cubicBezTo>
                  <a:pt x="12826" y="1995"/>
                  <a:pt x="12852" y="2029"/>
                  <a:pt x="12892" y="2029"/>
                </a:cubicBezTo>
                <a:cubicBezTo>
                  <a:pt x="13042" y="2029"/>
                  <a:pt x="13071" y="1857"/>
                  <a:pt x="13041" y="1173"/>
                </a:cubicBezTo>
                <a:cubicBezTo>
                  <a:pt x="13025" y="817"/>
                  <a:pt x="13024" y="707"/>
                  <a:pt x="13039" y="632"/>
                </a:cubicBezTo>
                <a:cubicBezTo>
                  <a:pt x="13054" y="561"/>
                  <a:pt x="13054" y="516"/>
                  <a:pt x="13041" y="451"/>
                </a:cubicBezTo>
                <a:cubicBezTo>
                  <a:pt x="13031" y="403"/>
                  <a:pt x="13018" y="366"/>
                  <a:pt x="13010" y="366"/>
                </a:cubicBezTo>
                <a:close/>
                <a:moveTo>
                  <a:pt x="8273" y="370"/>
                </a:moveTo>
                <a:cubicBezTo>
                  <a:pt x="8249" y="362"/>
                  <a:pt x="8224" y="378"/>
                  <a:pt x="8194" y="420"/>
                </a:cubicBezTo>
                <a:cubicBezTo>
                  <a:pt x="8142" y="490"/>
                  <a:pt x="8115" y="642"/>
                  <a:pt x="8115" y="852"/>
                </a:cubicBezTo>
                <a:cubicBezTo>
                  <a:pt x="8115" y="979"/>
                  <a:pt x="8127" y="1046"/>
                  <a:pt x="8178" y="1200"/>
                </a:cubicBezTo>
                <a:cubicBezTo>
                  <a:pt x="8212" y="1306"/>
                  <a:pt x="8249" y="1437"/>
                  <a:pt x="8258" y="1489"/>
                </a:cubicBezTo>
                <a:cubicBezTo>
                  <a:pt x="8282" y="1630"/>
                  <a:pt x="8288" y="1602"/>
                  <a:pt x="8277" y="1412"/>
                </a:cubicBezTo>
                <a:cubicBezTo>
                  <a:pt x="8271" y="1318"/>
                  <a:pt x="8245" y="1145"/>
                  <a:pt x="8221" y="1030"/>
                </a:cubicBezTo>
                <a:cubicBezTo>
                  <a:pt x="8168" y="784"/>
                  <a:pt x="8164" y="641"/>
                  <a:pt x="8207" y="528"/>
                </a:cubicBezTo>
                <a:cubicBezTo>
                  <a:pt x="8248" y="420"/>
                  <a:pt x="8302" y="425"/>
                  <a:pt x="8343" y="540"/>
                </a:cubicBezTo>
                <a:cubicBezTo>
                  <a:pt x="8378" y="640"/>
                  <a:pt x="8373" y="690"/>
                  <a:pt x="8328" y="690"/>
                </a:cubicBezTo>
                <a:cubicBezTo>
                  <a:pt x="8299" y="690"/>
                  <a:pt x="8275" y="822"/>
                  <a:pt x="8292" y="891"/>
                </a:cubicBezTo>
                <a:cubicBezTo>
                  <a:pt x="8308" y="959"/>
                  <a:pt x="8359" y="935"/>
                  <a:pt x="8376" y="852"/>
                </a:cubicBezTo>
                <a:cubicBezTo>
                  <a:pt x="8405" y="709"/>
                  <a:pt x="8394" y="580"/>
                  <a:pt x="8344" y="470"/>
                </a:cubicBezTo>
                <a:cubicBezTo>
                  <a:pt x="8317" y="410"/>
                  <a:pt x="8296" y="377"/>
                  <a:pt x="8273" y="370"/>
                </a:cubicBezTo>
                <a:close/>
                <a:moveTo>
                  <a:pt x="14268" y="451"/>
                </a:moveTo>
                <a:cubicBezTo>
                  <a:pt x="14261" y="453"/>
                  <a:pt x="14256" y="473"/>
                  <a:pt x="14246" y="509"/>
                </a:cubicBezTo>
                <a:cubicBezTo>
                  <a:pt x="14230" y="564"/>
                  <a:pt x="14229" y="600"/>
                  <a:pt x="14240" y="636"/>
                </a:cubicBezTo>
                <a:cubicBezTo>
                  <a:pt x="14249" y="664"/>
                  <a:pt x="14264" y="690"/>
                  <a:pt x="14275" y="690"/>
                </a:cubicBezTo>
                <a:cubicBezTo>
                  <a:pt x="14306" y="690"/>
                  <a:pt x="14317" y="557"/>
                  <a:pt x="14291" y="489"/>
                </a:cubicBezTo>
                <a:cubicBezTo>
                  <a:pt x="14281" y="461"/>
                  <a:pt x="14274" y="448"/>
                  <a:pt x="14268" y="451"/>
                </a:cubicBezTo>
                <a:close/>
                <a:moveTo>
                  <a:pt x="18872" y="501"/>
                </a:moveTo>
                <a:cubicBezTo>
                  <a:pt x="18866" y="504"/>
                  <a:pt x="18862" y="527"/>
                  <a:pt x="18853" y="570"/>
                </a:cubicBezTo>
                <a:cubicBezTo>
                  <a:pt x="18838" y="647"/>
                  <a:pt x="18839" y="672"/>
                  <a:pt x="18862" y="717"/>
                </a:cubicBezTo>
                <a:cubicBezTo>
                  <a:pt x="18877" y="746"/>
                  <a:pt x="18890" y="766"/>
                  <a:pt x="18891" y="760"/>
                </a:cubicBezTo>
                <a:cubicBezTo>
                  <a:pt x="18892" y="755"/>
                  <a:pt x="18901" y="722"/>
                  <a:pt x="18912" y="686"/>
                </a:cubicBezTo>
                <a:cubicBezTo>
                  <a:pt x="18927" y="633"/>
                  <a:pt x="18924" y="608"/>
                  <a:pt x="18901" y="551"/>
                </a:cubicBezTo>
                <a:cubicBezTo>
                  <a:pt x="18886" y="517"/>
                  <a:pt x="18879" y="498"/>
                  <a:pt x="18872" y="501"/>
                </a:cubicBezTo>
                <a:close/>
                <a:moveTo>
                  <a:pt x="8684" y="513"/>
                </a:moveTo>
                <a:lnTo>
                  <a:pt x="8668" y="624"/>
                </a:lnTo>
                <a:cubicBezTo>
                  <a:pt x="8654" y="719"/>
                  <a:pt x="8660" y="778"/>
                  <a:pt x="8706" y="1030"/>
                </a:cubicBezTo>
                <a:cubicBezTo>
                  <a:pt x="8736" y="1192"/>
                  <a:pt x="8767" y="1435"/>
                  <a:pt x="8776" y="1566"/>
                </a:cubicBezTo>
                <a:cubicBezTo>
                  <a:pt x="8785" y="1697"/>
                  <a:pt x="8797" y="1834"/>
                  <a:pt x="8802" y="1867"/>
                </a:cubicBezTo>
                <a:cubicBezTo>
                  <a:pt x="8821" y="1997"/>
                  <a:pt x="8823" y="1718"/>
                  <a:pt x="8805" y="1427"/>
                </a:cubicBezTo>
                <a:cubicBezTo>
                  <a:pt x="8785" y="1094"/>
                  <a:pt x="8743" y="735"/>
                  <a:pt x="8707" y="601"/>
                </a:cubicBezTo>
                <a:lnTo>
                  <a:pt x="8684" y="513"/>
                </a:lnTo>
                <a:close/>
                <a:moveTo>
                  <a:pt x="13378" y="528"/>
                </a:moveTo>
                <a:cubicBezTo>
                  <a:pt x="13371" y="561"/>
                  <a:pt x="13372" y="731"/>
                  <a:pt x="13379" y="910"/>
                </a:cubicBezTo>
                <a:cubicBezTo>
                  <a:pt x="13386" y="1088"/>
                  <a:pt x="13396" y="1380"/>
                  <a:pt x="13401" y="1555"/>
                </a:cubicBezTo>
                <a:cubicBezTo>
                  <a:pt x="13408" y="1790"/>
                  <a:pt x="13419" y="1895"/>
                  <a:pt x="13440" y="1952"/>
                </a:cubicBezTo>
                <a:cubicBezTo>
                  <a:pt x="13486" y="2073"/>
                  <a:pt x="13577" y="2051"/>
                  <a:pt x="13715" y="1886"/>
                </a:cubicBezTo>
                <a:cubicBezTo>
                  <a:pt x="13839" y="1738"/>
                  <a:pt x="13991" y="1640"/>
                  <a:pt x="14033" y="1682"/>
                </a:cubicBezTo>
                <a:cubicBezTo>
                  <a:pt x="14054" y="1703"/>
                  <a:pt x="14082" y="1646"/>
                  <a:pt x="14082" y="1578"/>
                </a:cubicBezTo>
                <a:cubicBezTo>
                  <a:pt x="14083" y="1564"/>
                  <a:pt x="14041" y="1542"/>
                  <a:pt x="13990" y="1528"/>
                </a:cubicBezTo>
                <a:cubicBezTo>
                  <a:pt x="13940" y="1514"/>
                  <a:pt x="13857" y="1456"/>
                  <a:pt x="13807" y="1400"/>
                </a:cubicBezTo>
                <a:cubicBezTo>
                  <a:pt x="13695" y="1275"/>
                  <a:pt x="13672" y="1272"/>
                  <a:pt x="13627" y="1385"/>
                </a:cubicBezTo>
                <a:cubicBezTo>
                  <a:pt x="13580" y="1502"/>
                  <a:pt x="13583" y="1543"/>
                  <a:pt x="13634" y="1504"/>
                </a:cubicBezTo>
                <a:cubicBezTo>
                  <a:pt x="13686" y="1465"/>
                  <a:pt x="13799" y="1542"/>
                  <a:pt x="13799" y="1616"/>
                </a:cubicBezTo>
                <a:cubicBezTo>
                  <a:pt x="13799" y="1734"/>
                  <a:pt x="13565" y="1899"/>
                  <a:pt x="13496" y="1829"/>
                </a:cubicBezTo>
                <a:cubicBezTo>
                  <a:pt x="13436" y="1769"/>
                  <a:pt x="13426" y="1680"/>
                  <a:pt x="13416" y="1192"/>
                </a:cubicBezTo>
                <a:cubicBezTo>
                  <a:pt x="13404" y="627"/>
                  <a:pt x="13393" y="449"/>
                  <a:pt x="13378" y="528"/>
                </a:cubicBezTo>
                <a:close/>
                <a:moveTo>
                  <a:pt x="19619" y="532"/>
                </a:moveTo>
                <a:cubicBezTo>
                  <a:pt x="19617" y="524"/>
                  <a:pt x="19607" y="529"/>
                  <a:pt x="19589" y="543"/>
                </a:cubicBezTo>
                <a:cubicBezTo>
                  <a:pt x="19495" y="617"/>
                  <a:pt x="19290" y="917"/>
                  <a:pt x="19285" y="987"/>
                </a:cubicBezTo>
                <a:cubicBezTo>
                  <a:pt x="19275" y="1128"/>
                  <a:pt x="19298" y="1236"/>
                  <a:pt x="19351" y="1311"/>
                </a:cubicBezTo>
                <a:cubicBezTo>
                  <a:pt x="19380" y="1353"/>
                  <a:pt x="19425" y="1448"/>
                  <a:pt x="19453" y="1524"/>
                </a:cubicBezTo>
                <a:cubicBezTo>
                  <a:pt x="19481" y="1599"/>
                  <a:pt x="19506" y="1663"/>
                  <a:pt x="19508" y="1663"/>
                </a:cubicBezTo>
                <a:cubicBezTo>
                  <a:pt x="19511" y="1663"/>
                  <a:pt x="19513" y="1625"/>
                  <a:pt x="19513" y="1578"/>
                </a:cubicBezTo>
                <a:cubicBezTo>
                  <a:pt x="19513" y="1478"/>
                  <a:pt x="19421" y="1229"/>
                  <a:pt x="19345" y="1122"/>
                </a:cubicBezTo>
                <a:cubicBezTo>
                  <a:pt x="19300" y="1059"/>
                  <a:pt x="19297" y="1042"/>
                  <a:pt x="19316" y="991"/>
                </a:cubicBezTo>
                <a:cubicBezTo>
                  <a:pt x="19328" y="959"/>
                  <a:pt x="19392" y="882"/>
                  <a:pt x="19459" y="817"/>
                </a:cubicBezTo>
                <a:cubicBezTo>
                  <a:pt x="19534" y="745"/>
                  <a:pt x="19591" y="661"/>
                  <a:pt x="19605" y="605"/>
                </a:cubicBezTo>
                <a:cubicBezTo>
                  <a:pt x="19616" y="561"/>
                  <a:pt x="19621" y="540"/>
                  <a:pt x="19619" y="532"/>
                </a:cubicBezTo>
                <a:close/>
                <a:moveTo>
                  <a:pt x="15480" y="706"/>
                </a:moveTo>
                <a:cubicBezTo>
                  <a:pt x="15462" y="737"/>
                  <a:pt x="15458" y="863"/>
                  <a:pt x="15474" y="906"/>
                </a:cubicBezTo>
                <a:cubicBezTo>
                  <a:pt x="15490" y="948"/>
                  <a:pt x="15504" y="937"/>
                  <a:pt x="15525" y="868"/>
                </a:cubicBezTo>
                <a:cubicBezTo>
                  <a:pt x="15542" y="817"/>
                  <a:pt x="15541" y="796"/>
                  <a:pt x="15521" y="744"/>
                </a:cubicBezTo>
                <a:cubicBezTo>
                  <a:pt x="15508" y="709"/>
                  <a:pt x="15489" y="691"/>
                  <a:pt x="15480" y="706"/>
                </a:cubicBezTo>
                <a:close/>
                <a:moveTo>
                  <a:pt x="17073" y="976"/>
                </a:moveTo>
                <a:cubicBezTo>
                  <a:pt x="17067" y="977"/>
                  <a:pt x="17060" y="993"/>
                  <a:pt x="17050" y="1030"/>
                </a:cubicBezTo>
                <a:cubicBezTo>
                  <a:pt x="17034" y="1087"/>
                  <a:pt x="17033" y="1121"/>
                  <a:pt x="17046" y="1161"/>
                </a:cubicBezTo>
                <a:cubicBezTo>
                  <a:pt x="17068" y="1231"/>
                  <a:pt x="17081" y="1230"/>
                  <a:pt x="17105" y="1153"/>
                </a:cubicBezTo>
                <a:cubicBezTo>
                  <a:pt x="17122" y="1101"/>
                  <a:pt x="17120" y="1079"/>
                  <a:pt x="17098" y="1022"/>
                </a:cubicBezTo>
                <a:cubicBezTo>
                  <a:pt x="17086" y="989"/>
                  <a:pt x="17080" y="974"/>
                  <a:pt x="17073" y="976"/>
                </a:cubicBezTo>
                <a:close/>
                <a:moveTo>
                  <a:pt x="9235" y="1049"/>
                </a:moveTo>
                <a:cubicBezTo>
                  <a:pt x="9222" y="1056"/>
                  <a:pt x="9216" y="1107"/>
                  <a:pt x="9206" y="1207"/>
                </a:cubicBezTo>
                <a:cubicBezTo>
                  <a:pt x="9188" y="1393"/>
                  <a:pt x="9187" y="1399"/>
                  <a:pt x="9230" y="1489"/>
                </a:cubicBezTo>
                <a:cubicBezTo>
                  <a:pt x="9253" y="1539"/>
                  <a:pt x="9278" y="1582"/>
                  <a:pt x="9284" y="1582"/>
                </a:cubicBezTo>
                <a:cubicBezTo>
                  <a:pt x="9289" y="1583"/>
                  <a:pt x="9301" y="1497"/>
                  <a:pt x="9311" y="1396"/>
                </a:cubicBezTo>
                <a:cubicBezTo>
                  <a:pt x="9329" y="1229"/>
                  <a:pt x="9329" y="1208"/>
                  <a:pt x="9303" y="1153"/>
                </a:cubicBezTo>
                <a:cubicBezTo>
                  <a:pt x="9267" y="1079"/>
                  <a:pt x="9247" y="1042"/>
                  <a:pt x="9235" y="1049"/>
                </a:cubicBezTo>
                <a:close/>
                <a:moveTo>
                  <a:pt x="9926" y="1049"/>
                </a:moveTo>
                <a:cubicBezTo>
                  <a:pt x="9913" y="1056"/>
                  <a:pt x="9907" y="1107"/>
                  <a:pt x="9896" y="1207"/>
                </a:cubicBezTo>
                <a:cubicBezTo>
                  <a:pt x="9878" y="1393"/>
                  <a:pt x="9879" y="1399"/>
                  <a:pt x="9921" y="1489"/>
                </a:cubicBezTo>
                <a:cubicBezTo>
                  <a:pt x="9945" y="1539"/>
                  <a:pt x="9969" y="1582"/>
                  <a:pt x="9974" y="1582"/>
                </a:cubicBezTo>
                <a:cubicBezTo>
                  <a:pt x="9979" y="1583"/>
                  <a:pt x="9992" y="1497"/>
                  <a:pt x="10003" y="1396"/>
                </a:cubicBezTo>
                <a:cubicBezTo>
                  <a:pt x="10021" y="1229"/>
                  <a:pt x="10019" y="1208"/>
                  <a:pt x="9993" y="1153"/>
                </a:cubicBezTo>
                <a:cubicBezTo>
                  <a:pt x="9957" y="1079"/>
                  <a:pt x="9938" y="1042"/>
                  <a:pt x="9926" y="1049"/>
                </a:cubicBezTo>
                <a:close/>
                <a:moveTo>
                  <a:pt x="10432" y="1049"/>
                </a:moveTo>
                <a:cubicBezTo>
                  <a:pt x="10419" y="1056"/>
                  <a:pt x="10413" y="1107"/>
                  <a:pt x="10403" y="1207"/>
                </a:cubicBezTo>
                <a:cubicBezTo>
                  <a:pt x="10384" y="1393"/>
                  <a:pt x="10384" y="1399"/>
                  <a:pt x="10427" y="1489"/>
                </a:cubicBezTo>
                <a:cubicBezTo>
                  <a:pt x="10450" y="1539"/>
                  <a:pt x="10475" y="1582"/>
                  <a:pt x="10480" y="1582"/>
                </a:cubicBezTo>
                <a:cubicBezTo>
                  <a:pt x="10485" y="1583"/>
                  <a:pt x="10499" y="1497"/>
                  <a:pt x="10509" y="1396"/>
                </a:cubicBezTo>
                <a:cubicBezTo>
                  <a:pt x="10527" y="1229"/>
                  <a:pt x="10525" y="1208"/>
                  <a:pt x="10499" y="1153"/>
                </a:cubicBezTo>
                <a:cubicBezTo>
                  <a:pt x="10463" y="1079"/>
                  <a:pt x="10445" y="1042"/>
                  <a:pt x="10432" y="1049"/>
                </a:cubicBezTo>
                <a:close/>
                <a:moveTo>
                  <a:pt x="10953" y="1049"/>
                </a:moveTo>
                <a:cubicBezTo>
                  <a:pt x="10940" y="1056"/>
                  <a:pt x="10935" y="1107"/>
                  <a:pt x="10925" y="1207"/>
                </a:cubicBezTo>
                <a:cubicBezTo>
                  <a:pt x="10906" y="1393"/>
                  <a:pt x="10906" y="1399"/>
                  <a:pt x="10948" y="1489"/>
                </a:cubicBezTo>
                <a:cubicBezTo>
                  <a:pt x="10972" y="1539"/>
                  <a:pt x="10996" y="1582"/>
                  <a:pt x="11001" y="1582"/>
                </a:cubicBezTo>
                <a:cubicBezTo>
                  <a:pt x="11006" y="1583"/>
                  <a:pt x="11019" y="1497"/>
                  <a:pt x="11030" y="1396"/>
                </a:cubicBezTo>
                <a:cubicBezTo>
                  <a:pt x="11048" y="1229"/>
                  <a:pt x="11046" y="1208"/>
                  <a:pt x="11020" y="1153"/>
                </a:cubicBezTo>
                <a:cubicBezTo>
                  <a:pt x="10984" y="1079"/>
                  <a:pt x="10965" y="1042"/>
                  <a:pt x="10953" y="1049"/>
                </a:cubicBezTo>
                <a:close/>
                <a:moveTo>
                  <a:pt x="16245" y="1053"/>
                </a:moveTo>
                <a:cubicBezTo>
                  <a:pt x="16234" y="1033"/>
                  <a:pt x="16216" y="1033"/>
                  <a:pt x="16199" y="1072"/>
                </a:cubicBezTo>
                <a:cubicBezTo>
                  <a:pt x="16183" y="1112"/>
                  <a:pt x="16169" y="1117"/>
                  <a:pt x="16150" y="1088"/>
                </a:cubicBezTo>
                <a:cubicBezTo>
                  <a:pt x="16135" y="1067"/>
                  <a:pt x="16116" y="1062"/>
                  <a:pt x="16107" y="1076"/>
                </a:cubicBezTo>
                <a:cubicBezTo>
                  <a:pt x="16084" y="1115"/>
                  <a:pt x="16090" y="1207"/>
                  <a:pt x="16119" y="1250"/>
                </a:cubicBezTo>
                <a:cubicBezTo>
                  <a:pt x="16138" y="1277"/>
                  <a:pt x="16149" y="1272"/>
                  <a:pt x="16161" y="1227"/>
                </a:cubicBezTo>
                <a:cubicBezTo>
                  <a:pt x="16175" y="1178"/>
                  <a:pt x="16185" y="1175"/>
                  <a:pt x="16211" y="1211"/>
                </a:cubicBezTo>
                <a:cubicBezTo>
                  <a:pt x="16239" y="1250"/>
                  <a:pt x="16245" y="1243"/>
                  <a:pt x="16253" y="1169"/>
                </a:cubicBezTo>
                <a:cubicBezTo>
                  <a:pt x="16260" y="1114"/>
                  <a:pt x="16256" y="1073"/>
                  <a:pt x="16245" y="1053"/>
                </a:cubicBezTo>
                <a:close/>
                <a:moveTo>
                  <a:pt x="11568" y="1111"/>
                </a:moveTo>
                <a:cubicBezTo>
                  <a:pt x="11560" y="1108"/>
                  <a:pt x="11554" y="1119"/>
                  <a:pt x="11549" y="1142"/>
                </a:cubicBezTo>
                <a:cubicBezTo>
                  <a:pt x="11527" y="1234"/>
                  <a:pt x="11534" y="1329"/>
                  <a:pt x="11563" y="1354"/>
                </a:cubicBezTo>
                <a:cubicBezTo>
                  <a:pt x="11599" y="1384"/>
                  <a:pt x="11690" y="1605"/>
                  <a:pt x="11690" y="1663"/>
                </a:cubicBezTo>
                <a:cubicBezTo>
                  <a:pt x="11690" y="1733"/>
                  <a:pt x="11590" y="1825"/>
                  <a:pt x="11513" y="1825"/>
                </a:cubicBezTo>
                <a:cubicBezTo>
                  <a:pt x="11450" y="1825"/>
                  <a:pt x="11444" y="1835"/>
                  <a:pt x="11444" y="1925"/>
                </a:cubicBezTo>
                <a:cubicBezTo>
                  <a:pt x="11444" y="1985"/>
                  <a:pt x="11454" y="2026"/>
                  <a:pt x="11471" y="2037"/>
                </a:cubicBezTo>
                <a:cubicBezTo>
                  <a:pt x="11510" y="2062"/>
                  <a:pt x="11582" y="2027"/>
                  <a:pt x="11643" y="1952"/>
                </a:cubicBezTo>
                <a:cubicBezTo>
                  <a:pt x="11690" y="1893"/>
                  <a:pt x="11699" y="1866"/>
                  <a:pt x="11703" y="1713"/>
                </a:cubicBezTo>
                <a:cubicBezTo>
                  <a:pt x="11708" y="1515"/>
                  <a:pt x="11665" y="1284"/>
                  <a:pt x="11602" y="1161"/>
                </a:cubicBezTo>
                <a:cubicBezTo>
                  <a:pt x="11586" y="1129"/>
                  <a:pt x="11575" y="1114"/>
                  <a:pt x="11568" y="1111"/>
                </a:cubicBezTo>
                <a:close/>
                <a:moveTo>
                  <a:pt x="14298" y="1111"/>
                </a:moveTo>
                <a:cubicBezTo>
                  <a:pt x="14291" y="1108"/>
                  <a:pt x="14286" y="1119"/>
                  <a:pt x="14281" y="1142"/>
                </a:cubicBezTo>
                <a:cubicBezTo>
                  <a:pt x="14261" y="1226"/>
                  <a:pt x="14264" y="1338"/>
                  <a:pt x="14287" y="1338"/>
                </a:cubicBezTo>
                <a:cubicBezTo>
                  <a:pt x="14312" y="1338"/>
                  <a:pt x="14421" y="1596"/>
                  <a:pt x="14421" y="1659"/>
                </a:cubicBezTo>
                <a:cubicBezTo>
                  <a:pt x="14421" y="1731"/>
                  <a:pt x="14322" y="1825"/>
                  <a:pt x="14244" y="1825"/>
                </a:cubicBezTo>
                <a:cubicBezTo>
                  <a:pt x="14181" y="1825"/>
                  <a:pt x="14174" y="1835"/>
                  <a:pt x="14174" y="1925"/>
                </a:cubicBezTo>
                <a:cubicBezTo>
                  <a:pt x="14174" y="1985"/>
                  <a:pt x="14186" y="2026"/>
                  <a:pt x="14202" y="2037"/>
                </a:cubicBezTo>
                <a:cubicBezTo>
                  <a:pt x="14242" y="2062"/>
                  <a:pt x="14313" y="2027"/>
                  <a:pt x="14374" y="1952"/>
                </a:cubicBezTo>
                <a:cubicBezTo>
                  <a:pt x="14422" y="1893"/>
                  <a:pt x="14427" y="1866"/>
                  <a:pt x="14432" y="1713"/>
                </a:cubicBezTo>
                <a:cubicBezTo>
                  <a:pt x="14437" y="1515"/>
                  <a:pt x="14397" y="1284"/>
                  <a:pt x="14333" y="1161"/>
                </a:cubicBezTo>
                <a:cubicBezTo>
                  <a:pt x="14317" y="1129"/>
                  <a:pt x="14306" y="1114"/>
                  <a:pt x="14298" y="1111"/>
                </a:cubicBezTo>
                <a:close/>
                <a:moveTo>
                  <a:pt x="18923" y="1176"/>
                </a:moveTo>
                <a:cubicBezTo>
                  <a:pt x="18884" y="1176"/>
                  <a:pt x="18792" y="1472"/>
                  <a:pt x="18782" y="1632"/>
                </a:cubicBezTo>
                <a:cubicBezTo>
                  <a:pt x="18769" y="1845"/>
                  <a:pt x="18734" y="1875"/>
                  <a:pt x="18516" y="1856"/>
                </a:cubicBezTo>
                <a:cubicBezTo>
                  <a:pt x="18315" y="1839"/>
                  <a:pt x="18250" y="1780"/>
                  <a:pt x="18216" y="1570"/>
                </a:cubicBezTo>
                <a:lnTo>
                  <a:pt x="18195" y="1439"/>
                </a:lnTo>
                <a:lnTo>
                  <a:pt x="18195" y="1632"/>
                </a:lnTo>
                <a:cubicBezTo>
                  <a:pt x="18195" y="1849"/>
                  <a:pt x="18226" y="1968"/>
                  <a:pt x="18297" y="2010"/>
                </a:cubicBezTo>
                <a:cubicBezTo>
                  <a:pt x="18321" y="2024"/>
                  <a:pt x="18346" y="2043"/>
                  <a:pt x="18354" y="2052"/>
                </a:cubicBezTo>
                <a:cubicBezTo>
                  <a:pt x="18394" y="2093"/>
                  <a:pt x="18684" y="2032"/>
                  <a:pt x="18751" y="1968"/>
                </a:cubicBezTo>
                <a:cubicBezTo>
                  <a:pt x="18820" y="1904"/>
                  <a:pt x="18830" y="1903"/>
                  <a:pt x="18890" y="1964"/>
                </a:cubicBezTo>
                <a:cubicBezTo>
                  <a:pt x="18975" y="2050"/>
                  <a:pt x="19042" y="2045"/>
                  <a:pt x="19085" y="1952"/>
                </a:cubicBezTo>
                <a:cubicBezTo>
                  <a:pt x="19120" y="1877"/>
                  <a:pt x="19122" y="1877"/>
                  <a:pt x="19163" y="1956"/>
                </a:cubicBezTo>
                <a:cubicBezTo>
                  <a:pt x="19198" y="2024"/>
                  <a:pt x="19222" y="2035"/>
                  <a:pt x="19326" y="2022"/>
                </a:cubicBezTo>
                <a:cubicBezTo>
                  <a:pt x="19457" y="2007"/>
                  <a:pt x="19513" y="1934"/>
                  <a:pt x="19513" y="1778"/>
                </a:cubicBezTo>
                <a:cubicBezTo>
                  <a:pt x="19513" y="1706"/>
                  <a:pt x="19511" y="1706"/>
                  <a:pt x="19473" y="1771"/>
                </a:cubicBezTo>
                <a:cubicBezTo>
                  <a:pt x="19450" y="1812"/>
                  <a:pt x="19392" y="1845"/>
                  <a:pt x="19323" y="1856"/>
                </a:cubicBezTo>
                <a:cubicBezTo>
                  <a:pt x="19225" y="1873"/>
                  <a:pt x="19206" y="1867"/>
                  <a:pt x="19179" y="1794"/>
                </a:cubicBezTo>
                <a:cubicBezTo>
                  <a:pt x="19147" y="1711"/>
                  <a:pt x="19147" y="1708"/>
                  <a:pt x="19090" y="1786"/>
                </a:cubicBezTo>
                <a:cubicBezTo>
                  <a:pt x="19024" y="1874"/>
                  <a:pt x="18988" y="1886"/>
                  <a:pt x="18945" y="1825"/>
                </a:cubicBezTo>
                <a:cubicBezTo>
                  <a:pt x="18918" y="1785"/>
                  <a:pt x="18917" y="1772"/>
                  <a:pt x="18938" y="1663"/>
                </a:cubicBezTo>
                <a:cubicBezTo>
                  <a:pt x="18973" y="1485"/>
                  <a:pt x="18963" y="1176"/>
                  <a:pt x="18923" y="1176"/>
                </a:cubicBezTo>
                <a:close/>
                <a:moveTo>
                  <a:pt x="17798" y="1254"/>
                </a:moveTo>
                <a:cubicBezTo>
                  <a:pt x="17750" y="1276"/>
                  <a:pt x="17683" y="1389"/>
                  <a:pt x="17604" y="1585"/>
                </a:cubicBezTo>
                <a:cubicBezTo>
                  <a:pt x="17482" y="1893"/>
                  <a:pt x="17448" y="1923"/>
                  <a:pt x="17390" y="1771"/>
                </a:cubicBezTo>
                <a:cubicBezTo>
                  <a:pt x="17354" y="1676"/>
                  <a:pt x="17353" y="1676"/>
                  <a:pt x="17324" y="1751"/>
                </a:cubicBezTo>
                <a:cubicBezTo>
                  <a:pt x="17279" y="1872"/>
                  <a:pt x="17190" y="1894"/>
                  <a:pt x="17153" y="1794"/>
                </a:cubicBezTo>
                <a:lnTo>
                  <a:pt x="17123" y="1709"/>
                </a:lnTo>
                <a:lnTo>
                  <a:pt x="17060" y="1794"/>
                </a:lnTo>
                <a:cubicBezTo>
                  <a:pt x="17016" y="1852"/>
                  <a:pt x="16982" y="1866"/>
                  <a:pt x="16945" y="1848"/>
                </a:cubicBezTo>
                <a:cubicBezTo>
                  <a:pt x="16878" y="1814"/>
                  <a:pt x="16850" y="1733"/>
                  <a:pt x="16882" y="1663"/>
                </a:cubicBezTo>
                <a:cubicBezTo>
                  <a:pt x="16940" y="1536"/>
                  <a:pt x="16895" y="1376"/>
                  <a:pt x="16802" y="1373"/>
                </a:cubicBezTo>
                <a:cubicBezTo>
                  <a:pt x="16690" y="1369"/>
                  <a:pt x="16641" y="1508"/>
                  <a:pt x="16710" y="1636"/>
                </a:cubicBezTo>
                <a:cubicBezTo>
                  <a:pt x="16744" y="1699"/>
                  <a:pt x="16744" y="1704"/>
                  <a:pt x="16716" y="1763"/>
                </a:cubicBezTo>
                <a:cubicBezTo>
                  <a:pt x="16700" y="1796"/>
                  <a:pt x="16656" y="1833"/>
                  <a:pt x="16618" y="1848"/>
                </a:cubicBezTo>
                <a:cubicBezTo>
                  <a:pt x="16563" y="1870"/>
                  <a:pt x="16543" y="1859"/>
                  <a:pt x="16507" y="1790"/>
                </a:cubicBezTo>
                <a:cubicBezTo>
                  <a:pt x="16471" y="1718"/>
                  <a:pt x="16461" y="1715"/>
                  <a:pt x="16446" y="1763"/>
                </a:cubicBezTo>
                <a:cubicBezTo>
                  <a:pt x="16405" y="1892"/>
                  <a:pt x="16130" y="1954"/>
                  <a:pt x="15994" y="1863"/>
                </a:cubicBezTo>
                <a:cubicBezTo>
                  <a:pt x="15924" y="1817"/>
                  <a:pt x="15855" y="1659"/>
                  <a:pt x="15842" y="1520"/>
                </a:cubicBezTo>
                <a:cubicBezTo>
                  <a:pt x="15838" y="1475"/>
                  <a:pt x="15834" y="1520"/>
                  <a:pt x="15833" y="1616"/>
                </a:cubicBezTo>
                <a:cubicBezTo>
                  <a:pt x="15829" y="1990"/>
                  <a:pt x="15892" y="2086"/>
                  <a:pt x="16131" y="2087"/>
                </a:cubicBezTo>
                <a:cubicBezTo>
                  <a:pt x="16281" y="2087"/>
                  <a:pt x="16309" y="2078"/>
                  <a:pt x="16386" y="1983"/>
                </a:cubicBezTo>
                <a:cubicBezTo>
                  <a:pt x="16470" y="1878"/>
                  <a:pt x="16473" y="1877"/>
                  <a:pt x="16497" y="1952"/>
                </a:cubicBezTo>
                <a:cubicBezTo>
                  <a:pt x="16534" y="2067"/>
                  <a:pt x="16619" y="2048"/>
                  <a:pt x="16713" y="1906"/>
                </a:cubicBezTo>
                <a:lnTo>
                  <a:pt x="16793" y="1786"/>
                </a:lnTo>
                <a:lnTo>
                  <a:pt x="16851" y="1906"/>
                </a:lnTo>
                <a:cubicBezTo>
                  <a:pt x="16920" y="2051"/>
                  <a:pt x="17005" y="2070"/>
                  <a:pt x="17060" y="1952"/>
                </a:cubicBezTo>
                <a:cubicBezTo>
                  <a:pt x="17095" y="1877"/>
                  <a:pt x="17097" y="1877"/>
                  <a:pt x="17133" y="1952"/>
                </a:cubicBezTo>
                <a:cubicBezTo>
                  <a:pt x="17178" y="2045"/>
                  <a:pt x="17230" y="2047"/>
                  <a:pt x="17291" y="1964"/>
                </a:cubicBezTo>
                <a:cubicBezTo>
                  <a:pt x="17332" y="1907"/>
                  <a:pt x="17338" y="1907"/>
                  <a:pt x="17369" y="1964"/>
                </a:cubicBezTo>
                <a:cubicBezTo>
                  <a:pt x="17387" y="1998"/>
                  <a:pt x="17416" y="2029"/>
                  <a:pt x="17431" y="2029"/>
                </a:cubicBezTo>
                <a:cubicBezTo>
                  <a:pt x="17446" y="2029"/>
                  <a:pt x="17464" y="2059"/>
                  <a:pt x="17469" y="2095"/>
                </a:cubicBezTo>
                <a:cubicBezTo>
                  <a:pt x="17477" y="2155"/>
                  <a:pt x="17479" y="2155"/>
                  <a:pt x="17492" y="2095"/>
                </a:cubicBezTo>
                <a:cubicBezTo>
                  <a:pt x="17500" y="2056"/>
                  <a:pt x="17526" y="2026"/>
                  <a:pt x="17555" y="2025"/>
                </a:cubicBezTo>
                <a:cubicBezTo>
                  <a:pt x="17621" y="2025"/>
                  <a:pt x="17750" y="1933"/>
                  <a:pt x="17807" y="1844"/>
                </a:cubicBezTo>
                <a:cubicBezTo>
                  <a:pt x="17866" y="1752"/>
                  <a:pt x="17890" y="1632"/>
                  <a:pt x="17884" y="1462"/>
                </a:cubicBezTo>
                <a:cubicBezTo>
                  <a:pt x="17878" y="1302"/>
                  <a:pt x="17847" y="1233"/>
                  <a:pt x="17798" y="1254"/>
                </a:cubicBezTo>
                <a:close/>
                <a:moveTo>
                  <a:pt x="15522" y="1404"/>
                </a:moveTo>
                <a:cubicBezTo>
                  <a:pt x="15518" y="1391"/>
                  <a:pt x="15513" y="1403"/>
                  <a:pt x="15506" y="1435"/>
                </a:cubicBezTo>
                <a:cubicBezTo>
                  <a:pt x="15496" y="1486"/>
                  <a:pt x="15495" y="1540"/>
                  <a:pt x="15508" y="1612"/>
                </a:cubicBezTo>
                <a:cubicBezTo>
                  <a:pt x="15535" y="1768"/>
                  <a:pt x="15498" y="1844"/>
                  <a:pt x="15395" y="1844"/>
                </a:cubicBezTo>
                <a:cubicBezTo>
                  <a:pt x="15319" y="1844"/>
                  <a:pt x="15309" y="1831"/>
                  <a:pt x="15236" y="1651"/>
                </a:cubicBezTo>
                <a:cubicBezTo>
                  <a:pt x="15194" y="1545"/>
                  <a:pt x="15153" y="1458"/>
                  <a:pt x="15146" y="1458"/>
                </a:cubicBezTo>
                <a:cubicBezTo>
                  <a:pt x="15139" y="1458"/>
                  <a:pt x="15105" y="1543"/>
                  <a:pt x="15071" y="1647"/>
                </a:cubicBezTo>
                <a:cubicBezTo>
                  <a:pt x="15015" y="1817"/>
                  <a:pt x="15001" y="1836"/>
                  <a:pt x="14940" y="1840"/>
                </a:cubicBezTo>
                <a:cubicBezTo>
                  <a:pt x="14873" y="1844"/>
                  <a:pt x="14873" y="1844"/>
                  <a:pt x="14853" y="1674"/>
                </a:cubicBezTo>
                <a:cubicBezTo>
                  <a:pt x="14827" y="1456"/>
                  <a:pt x="14787" y="1443"/>
                  <a:pt x="14751" y="1643"/>
                </a:cubicBezTo>
                <a:cubicBezTo>
                  <a:pt x="14713" y="1854"/>
                  <a:pt x="14724" y="2006"/>
                  <a:pt x="14778" y="2022"/>
                </a:cubicBezTo>
                <a:cubicBezTo>
                  <a:pt x="14865" y="2049"/>
                  <a:pt x="14841" y="2250"/>
                  <a:pt x="14723" y="2477"/>
                </a:cubicBezTo>
                <a:cubicBezTo>
                  <a:pt x="14666" y="2586"/>
                  <a:pt x="14648" y="2601"/>
                  <a:pt x="14581" y="2585"/>
                </a:cubicBezTo>
                <a:lnTo>
                  <a:pt x="14505" y="2566"/>
                </a:lnTo>
                <a:lnTo>
                  <a:pt x="14542" y="2643"/>
                </a:lnTo>
                <a:cubicBezTo>
                  <a:pt x="14563" y="2688"/>
                  <a:pt x="14602" y="2716"/>
                  <a:pt x="14637" y="2716"/>
                </a:cubicBezTo>
                <a:cubicBezTo>
                  <a:pt x="14731" y="2716"/>
                  <a:pt x="14808" y="2498"/>
                  <a:pt x="14856" y="2099"/>
                </a:cubicBezTo>
                <a:cubicBezTo>
                  <a:pt x="14861" y="2052"/>
                  <a:pt x="14879" y="2029"/>
                  <a:pt x="14908" y="2029"/>
                </a:cubicBezTo>
                <a:cubicBezTo>
                  <a:pt x="14933" y="2029"/>
                  <a:pt x="14970" y="1993"/>
                  <a:pt x="14991" y="1948"/>
                </a:cubicBezTo>
                <a:cubicBezTo>
                  <a:pt x="15041" y="1844"/>
                  <a:pt x="15056" y="1845"/>
                  <a:pt x="15115" y="1964"/>
                </a:cubicBezTo>
                <a:cubicBezTo>
                  <a:pt x="15179" y="2092"/>
                  <a:pt x="15211" y="2104"/>
                  <a:pt x="15236" y="2014"/>
                </a:cubicBezTo>
                <a:cubicBezTo>
                  <a:pt x="15253" y="1953"/>
                  <a:pt x="15265" y="1947"/>
                  <a:pt x="15301" y="1983"/>
                </a:cubicBezTo>
                <a:cubicBezTo>
                  <a:pt x="15354" y="2037"/>
                  <a:pt x="15456" y="2039"/>
                  <a:pt x="15493" y="1987"/>
                </a:cubicBezTo>
                <a:cubicBezTo>
                  <a:pt x="15538" y="1923"/>
                  <a:pt x="15558" y="1721"/>
                  <a:pt x="15538" y="1528"/>
                </a:cubicBezTo>
                <a:cubicBezTo>
                  <a:pt x="15531" y="1458"/>
                  <a:pt x="15527" y="1417"/>
                  <a:pt x="15522" y="1404"/>
                </a:cubicBezTo>
                <a:close/>
                <a:moveTo>
                  <a:pt x="8256" y="1832"/>
                </a:moveTo>
                <a:cubicBezTo>
                  <a:pt x="8227" y="1822"/>
                  <a:pt x="8223" y="1837"/>
                  <a:pt x="8223" y="1925"/>
                </a:cubicBezTo>
                <a:cubicBezTo>
                  <a:pt x="8223" y="2013"/>
                  <a:pt x="8227" y="2033"/>
                  <a:pt x="8256" y="2022"/>
                </a:cubicBezTo>
                <a:cubicBezTo>
                  <a:pt x="8278" y="2014"/>
                  <a:pt x="8292" y="1978"/>
                  <a:pt x="8292" y="1925"/>
                </a:cubicBezTo>
                <a:cubicBezTo>
                  <a:pt x="8292" y="1872"/>
                  <a:pt x="8278" y="1841"/>
                  <a:pt x="8256" y="1832"/>
                </a:cubicBezTo>
                <a:close/>
                <a:moveTo>
                  <a:pt x="13821" y="2191"/>
                </a:moveTo>
                <a:cubicBezTo>
                  <a:pt x="13815" y="2192"/>
                  <a:pt x="13808" y="2212"/>
                  <a:pt x="13798" y="2249"/>
                </a:cubicBezTo>
                <a:cubicBezTo>
                  <a:pt x="13782" y="2307"/>
                  <a:pt x="13780" y="2340"/>
                  <a:pt x="13793" y="2380"/>
                </a:cubicBezTo>
                <a:cubicBezTo>
                  <a:pt x="13815" y="2451"/>
                  <a:pt x="13829" y="2446"/>
                  <a:pt x="13853" y="2369"/>
                </a:cubicBezTo>
                <a:cubicBezTo>
                  <a:pt x="13870" y="2317"/>
                  <a:pt x="13868" y="2295"/>
                  <a:pt x="13846" y="2238"/>
                </a:cubicBezTo>
                <a:cubicBezTo>
                  <a:pt x="13834" y="2205"/>
                  <a:pt x="13828" y="2190"/>
                  <a:pt x="13821" y="2191"/>
                </a:cubicBezTo>
                <a:close/>
                <a:moveTo>
                  <a:pt x="19161" y="2357"/>
                </a:moveTo>
                <a:cubicBezTo>
                  <a:pt x="19155" y="2359"/>
                  <a:pt x="19149" y="2379"/>
                  <a:pt x="19139" y="2415"/>
                </a:cubicBezTo>
                <a:cubicBezTo>
                  <a:pt x="19121" y="2482"/>
                  <a:pt x="19113" y="2482"/>
                  <a:pt x="19093" y="2434"/>
                </a:cubicBezTo>
                <a:cubicBezTo>
                  <a:pt x="19061" y="2367"/>
                  <a:pt x="19029" y="2432"/>
                  <a:pt x="19043" y="2531"/>
                </a:cubicBezTo>
                <a:cubicBezTo>
                  <a:pt x="19053" y="2602"/>
                  <a:pt x="19093" y="2616"/>
                  <a:pt x="19107" y="2554"/>
                </a:cubicBezTo>
                <a:cubicBezTo>
                  <a:pt x="19112" y="2532"/>
                  <a:pt x="19133" y="2526"/>
                  <a:pt x="19152" y="2539"/>
                </a:cubicBezTo>
                <a:cubicBezTo>
                  <a:pt x="19198" y="2569"/>
                  <a:pt x="19218" y="2485"/>
                  <a:pt x="19186" y="2400"/>
                </a:cubicBezTo>
                <a:cubicBezTo>
                  <a:pt x="19175" y="2370"/>
                  <a:pt x="19167" y="2356"/>
                  <a:pt x="19161" y="2357"/>
                </a:cubicBezTo>
                <a:close/>
                <a:moveTo>
                  <a:pt x="11643" y="2384"/>
                </a:moveTo>
                <a:cubicBezTo>
                  <a:pt x="11643" y="2341"/>
                  <a:pt x="11446" y="2605"/>
                  <a:pt x="11439" y="2658"/>
                </a:cubicBezTo>
                <a:cubicBezTo>
                  <a:pt x="11435" y="2683"/>
                  <a:pt x="11480" y="2637"/>
                  <a:pt x="11538" y="2558"/>
                </a:cubicBezTo>
                <a:cubicBezTo>
                  <a:pt x="11596" y="2479"/>
                  <a:pt x="11643" y="2401"/>
                  <a:pt x="11643" y="2384"/>
                </a:cubicBezTo>
                <a:close/>
                <a:moveTo>
                  <a:pt x="15515" y="5692"/>
                </a:moveTo>
                <a:cubicBezTo>
                  <a:pt x="15500" y="5673"/>
                  <a:pt x="15481" y="5692"/>
                  <a:pt x="15461" y="5757"/>
                </a:cubicBezTo>
                <a:cubicBezTo>
                  <a:pt x="15426" y="5873"/>
                  <a:pt x="15426" y="5956"/>
                  <a:pt x="15460" y="6055"/>
                </a:cubicBezTo>
                <a:cubicBezTo>
                  <a:pt x="15485" y="6130"/>
                  <a:pt x="15484" y="6136"/>
                  <a:pt x="15455" y="6193"/>
                </a:cubicBezTo>
                <a:cubicBezTo>
                  <a:pt x="15439" y="6226"/>
                  <a:pt x="15408" y="6290"/>
                  <a:pt x="15387" y="6332"/>
                </a:cubicBezTo>
                <a:cubicBezTo>
                  <a:pt x="15366" y="6375"/>
                  <a:pt x="15354" y="6409"/>
                  <a:pt x="15360" y="6410"/>
                </a:cubicBezTo>
                <a:cubicBezTo>
                  <a:pt x="15377" y="6411"/>
                  <a:pt x="15490" y="6217"/>
                  <a:pt x="15502" y="6166"/>
                </a:cubicBezTo>
                <a:cubicBezTo>
                  <a:pt x="15507" y="6143"/>
                  <a:pt x="15525" y="6128"/>
                  <a:pt x="15541" y="6128"/>
                </a:cubicBezTo>
                <a:cubicBezTo>
                  <a:pt x="15573" y="6128"/>
                  <a:pt x="15582" y="6066"/>
                  <a:pt x="15556" y="6024"/>
                </a:cubicBezTo>
                <a:cubicBezTo>
                  <a:pt x="15548" y="6010"/>
                  <a:pt x="15540" y="5935"/>
                  <a:pt x="15540" y="5858"/>
                </a:cubicBezTo>
                <a:cubicBezTo>
                  <a:pt x="15540" y="5767"/>
                  <a:pt x="15530" y="5710"/>
                  <a:pt x="15515" y="5692"/>
                </a:cubicBezTo>
                <a:close/>
                <a:moveTo>
                  <a:pt x="18381" y="5858"/>
                </a:moveTo>
                <a:cubicBezTo>
                  <a:pt x="18368" y="5846"/>
                  <a:pt x="18355" y="5850"/>
                  <a:pt x="18341" y="5881"/>
                </a:cubicBezTo>
                <a:cubicBezTo>
                  <a:pt x="18317" y="5934"/>
                  <a:pt x="18307" y="6168"/>
                  <a:pt x="18327" y="6220"/>
                </a:cubicBezTo>
                <a:cubicBezTo>
                  <a:pt x="18344" y="6266"/>
                  <a:pt x="18375" y="6251"/>
                  <a:pt x="18401" y="6182"/>
                </a:cubicBezTo>
                <a:cubicBezTo>
                  <a:pt x="18440" y="6078"/>
                  <a:pt x="18417" y="5893"/>
                  <a:pt x="18381" y="5858"/>
                </a:cubicBezTo>
                <a:close/>
                <a:moveTo>
                  <a:pt x="21106" y="5923"/>
                </a:moveTo>
                <a:cubicBezTo>
                  <a:pt x="20854" y="5923"/>
                  <a:pt x="20699" y="6135"/>
                  <a:pt x="20610" y="6599"/>
                </a:cubicBezTo>
                <a:cubicBezTo>
                  <a:pt x="20570" y="6809"/>
                  <a:pt x="20565" y="6877"/>
                  <a:pt x="20565" y="7201"/>
                </a:cubicBezTo>
                <a:cubicBezTo>
                  <a:pt x="20565" y="7682"/>
                  <a:pt x="20590" y="7906"/>
                  <a:pt x="20676" y="8158"/>
                </a:cubicBezTo>
                <a:cubicBezTo>
                  <a:pt x="20753" y="8384"/>
                  <a:pt x="20796" y="8452"/>
                  <a:pt x="20913" y="8540"/>
                </a:cubicBezTo>
                <a:cubicBezTo>
                  <a:pt x="21154" y="8718"/>
                  <a:pt x="21422" y="8392"/>
                  <a:pt x="21538" y="7780"/>
                </a:cubicBezTo>
                <a:cubicBezTo>
                  <a:pt x="21579" y="7563"/>
                  <a:pt x="21584" y="7493"/>
                  <a:pt x="21584" y="7185"/>
                </a:cubicBezTo>
                <a:cubicBezTo>
                  <a:pt x="21583" y="6776"/>
                  <a:pt x="21547" y="6519"/>
                  <a:pt x="21453" y="6271"/>
                </a:cubicBezTo>
                <a:cubicBezTo>
                  <a:pt x="21359" y="6022"/>
                  <a:pt x="21262" y="5924"/>
                  <a:pt x="21106" y="5923"/>
                </a:cubicBezTo>
                <a:close/>
                <a:moveTo>
                  <a:pt x="12969" y="5977"/>
                </a:moveTo>
                <a:cubicBezTo>
                  <a:pt x="12954" y="5959"/>
                  <a:pt x="12935" y="5978"/>
                  <a:pt x="12915" y="6043"/>
                </a:cubicBezTo>
                <a:cubicBezTo>
                  <a:pt x="12880" y="6158"/>
                  <a:pt x="12878" y="6240"/>
                  <a:pt x="12912" y="6340"/>
                </a:cubicBezTo>
                <a:cubicBezTo>
                  <a:pt x="12938" y="6414"/>
                  <a:pt x="12938" y="6422"/>
                  <a:pt x="12909" y="6479"/>
                </a:cubicBezTo>
                <a:cubicBezTo>
                  <a:pt x="12893" y="6512"/>
                  <a:pt x="12862" y="6572"/>
                  <a:pt x="12841" y="6614"/>
                </a:cubicBezTo>
                <a:cubicBezTo>
                  <a:pt x="12820" y="6656"/>
                  <a:pt x="12807" y="6691"/>
                  <a:pt x="12813" y="6691"/>
                </a:cubicBezTo>
                <a:cubicBezTo>
                  <a:pt x="12830" y="6693"/>
                  <a:pt x="12942" y="6503"/>
                  <a:pt x="12954" y="6452"/>
                </a:cubicBezTo>
                <a:cubicBezTo>
                  <a:pt x="12959" y="6429"/>
                  <a:pt x="12978" y="6410"/>
                  <a:pt x="12994" y="6410"/>
                </a:cubicBezTo>
                <a:cubicBezTo>
                  <a:pt x="13026" y="6410"/>
                  <a:pt x="13033" y="6351"/>
                  <a:pt x="13008" y="6309"/>
                </a:cubicBezTo>
                <a:cubicBezTo>
                  <a:pt x="12999" y="6295"/>
                  <a:pt x="12994" y="6221"/>
                  <a:pt x="12994" y="6143"/>
                </a:cubicBezTo>
                <a:cubicBezTo>
                  <a:pt x="12994" y="6053"/>
                  <a:pt x="12984" y="5996"/>
                  <a:pt x="12969" y="5977"/>
                </a:cubicBezTo>
                <a:close/>
                <a:moveTo>
                  <a:pt x="16777" y="6058"/>
                </a:moveTo>
                <a:cubicBezTo>
                  <a:pt x="16764" y="6024"/>
                  <a:pt x="16586" y="6251"/>
                  <a:pt x="16577" y="6313"/>
                </a:cubicBezTo>
                <a:cubicBezTo>
                  <a:pt x="16572" y="6347"/>
                  <a:pt x="16613" y="6311"/>
                  <a:pt x="16678" y="6224"/>
                </a:cubicBezTo>
                <a:cubicBezTo>
                  <a:pt x="16738" y="6145"/>
                  <a:pt x="16782" y="6070"/>
                  <a:pt x="16777" y="6058"/>
                </a:cubicBezTo>
                <a:close/>
                <a:moveTo>
                  <a:pt x="12121" y="6294"/>
                </a:moveTo>
                <a:cubicBezTo>
                  <a:pt x="12112" y="6289"/>
                  <a:pt x="12104" y="6306"/>
                  <a:pt x="12098" y="6348"/>
                </a:cubicBezTo>
                <a:cubicBezTo>
                  <a:pt x="12093" y="6380"/>
                  <a:pt x="12106" y="6681"/>
                  <a:pt x="12124" y="7019"/>
                </a:cubicBezTo>
                <a:lnTo>
                  <a:pt x="12156" y="7598"/>
                </a:lnTo>
                <a:cubicBezTo>
                  <a:pt x="12161" y="7473"/>
                  <a:pt x="12161" y="7320"/>
                  <a:pt x="12151" y="7097"/>
                </a:cubicBezTo>
                <a:cubicBezTo>
                  <a:pt x="12135" y="6740"/>
                  <a:pt x="12134" y="6631"/>
                  <a:pt x="12149" y="6556"/>
                </a:cubicBezTo>
                <a:cubicBezTo>
                  <a:pt x="12164" y="6485"/>
                  <a:pt x="12164" y="6440"/>
                  <a:pt x="12151" y="6375"/>
                </a:cubicBezTo>
                <a:cubicBezTo>
                  <a:pt x="12141" y="6325"/>
                  <a:pt x="12130" y="6299"/>
                  <a:pt x="12121" y="6294"/>
                </a:cubicBezTo>
                <a:close/>
                <a:moveTo>
                  <a:pt x="12156" y="7598"/>
                </a:moveTo>
                <a:cubicBezTo>
                  <a:pt x="12156" y="7617"/>
                  <a:pt x="12153" y="7631"/>
                  <a:pt x="12152" y="7648"/>
                </a:cubicBezTo>
                <a:lnTo>
                  <a:pt x="12158" y="7637"/>
                </a:lnTo>
                <a:lnTo>
                  <a:pt x="12156" y="7598"/>
                </a:lnTo>
                <a:close/>
                <a:moveTo>
                  <a:pt x="12152" y="7648"/>
                </a:moveTo>
                <a:lnTo>
                  <a:pt x="12118" y="7718"/>
                </a:lnTo>
                <a:cubicBezTo>
                  <a:pt x="12087" y="7783"/>
                  <a:pt x="12065" y="7794"/>
                  <a:pt x="12002" y="7780"/>
                </a:cubicBezTo>
                <a:cubicBezTo>
                  <a:pt x="11958" y="7770"/>
                  <a:pt x="11910" y="7740"/>
                  <a:pt x="11897" y="7710"/>
                </a:cubicBezTo>
                <a:cubicBezTo>
                  <a:pt x="11875" y="7662"/>
                  <a:pt x="11876" y="7648"/>
                  <a:pt x="11897" y="7587"/>
                </a:cubicBezTo>
                <a:cubicBezTo>
                  <a:pt x="11949" y="7435"/>
                  <a:pt x="11904" y="7293"/>
                  <a:pt x="11805" y="7293"/>
                </a:cubicBezTo>
                <a:cubicBezTo>
                  <a:pt x="11745" y="7293"/>
                  <a:pt x="11690" y="7364"/>
                  <a:pt x="11690" y="7440"/>
                </a:cubicBezTo>
                <a:cubicBezTo>
                  <a:pt x="11690" y="7470"/>
                  <a:pt x="11706" y="7524"/>
                  <a:pt x="11725" y="7560"/>
                </a:cubicBezTo>
                <a:cubicBezTo>
                  <a:pt x="11758" y="7623"/>
                  <a:pt x="11759" y="7628"/>
                  <a:pt x="11730" y="7687"/>
                </a:cubicBezTo>
                <a:cubicBezTo>
                  <a:pt x="11691" y="7770"/>
                  <a:pt x="11577" y="7808"/>
                  <a:pt x="11538" y="7753"/>
                </a:cubicBezTo>
                <a:cubicBezTo>
                  <a:pt x="11503" y="7704"/>
                  <a:pt x="11487" y="7571"/>
                  <a:pt x="11459" y="7108"/>
                </a:cubicBezTo>
                <a:cubicBezTo>
                  <a:pt x="11448" y="6923"/>
                  <a:pt x="11436" y="6822"/>
                  <a:pt x="11427" y="6846"/>
                </a:cubicBezTo>
                <a:cubicBezTo>
                  <a:pt x="11418" y="6869"/>
                  <a:pt x="11419" y="6951"/>
                  <a:pt x="11428" y="7062"/>
                </a:cubicBezTo>
                <a:cubicBezTo>
                  <a:pt x="11471" y="7554"/>
                  <a:pt x="11437" y="7749"/>
                  <a:pt x="11307" y="7749"/>
                </a:cubicBezTo>
                <a:cubicBezTo>
                  <a:pt x="11266" y="7749"/>
                  <a:pt x="11227" y="7729"/>
                  <a:pt x="11221" y="7706"/>
                </a:cubicBezTo>
                <a:cubicBezTo>
                  <a:pt x="11207" y="7646"/>
                  <a:pt x="11183" y="7703"/>
                  <a:pt x="11183" y="7795"/>
                </a:cubicBezTo>
                <a:cubicBezTo>
                  <a:pt x="11183" y="7840"/>
                  <a:pt x="11199" y="7890"/>
                  <a:pt x="11218" y="7911"/>
                </a:cubicBezTo>
                <a:cubicBezTo>
                  <a:pt x="11264" y="7959"/>
                  <a:pt x="11274" y="7959"/>
                  <a:pt x="11339" y="7911"/>
                </a:cubicBezTo>
                <a:cubicBezTo>
                  <a:pt x="11370" y="7888"/>
                  <a:pt x="11407" y="7822"/>
                  <a:pt x="11421" y="7764"/>
                </a:cubicBezTo>
                <a:cubicBezTo>
                  <a:pt x="11442" y="7681"/>
                  <a:pt x="11450" y="7671"/>
                  <a:pt x="11468" y="7710"/>
                </a:cubicBezTo>
                <a:cubicBezTo>
                  <a:pt x="11480" y="7737"/>
                  <a:pt x="11490" y="7784"/>
                  <a:pt x="11490" y="7814"/>
                </a:cubicBezTo>
                <a:cubicBezTo>
                  <a:pt x="11490" y="7844"/>
                  <a:pt x="11504" y="7888"/>
                  <a:pt x="11520" y="7911"/>
                </a:cubicBezTo>
                <a:cubicBezTo>
                  <a:pt x="11572" y="7984"/>
                  <a:pt x="11644" y="7955"/>
                  <a:pt x="11727" y="7830"/>
                </a:cubicBezTo>
                <a:lnTo>
                  <a:pt x="11808" y="7710"/>
                </a:lnTo>
                <a:lnTo>
                  <a:pt x="11866" y="7830"/>
                </a:lnTo>
                <a:cubicBezTo>
                  <a:pt x="11910" y="7922"/>
                  <a:pt x="11940" y="7953"/>
                  <a:pt x="11990" y="7953"/>
                </a:cubicBezTo>
                <a:cubicBezTo>
                  <a:pt x="12093" y="7953"/>
                  <a:pt x="12138" y="7871"/>
                  <a:pt x="12152" y="7648"/>
                </a:cubicBezTo>
                <a:close/>
                <a:moveTo>
                  <a:pt x="6412" y="6313"/>
                </a:moveTo>
                <a:cubicBezTo>
                  <a:pt x="6348" y="6348"/>
                  <a:pt x="6290" y="6516"/>
                  <a:pt x="6290" y="6768"/>
                </a:cubicBezTo>
                <a:cubicBezTo>
                  <a:pt x="6290" y="6906"/>
                  <a:pt x="6301" y="6967"/>
                  <a:pt x="6357" y="7135"/>
                </a:cubicBezTo>
                <a:cubicBezTo>
                  <a:pt x="6394" y="7246"/>
                  <a:pt x="6430" y="7375"/>
                  <a:pt x="6436" y="7421"/>
                </a:cubicBezTo>
                <a:cubicBezTo>
                  <a:pt x="6453" y="7565"/>
                  <a:pt x="6463" y="7514"/>
                  <a:pt x="6452" y="7336"/>
                </a:cubicBezTo>
                <a:cubicBezTo>
                  <a:pt x="6446" y="7242"/>
                  <a:pt x="6421" y="7069"/>
                  <a:pt x="6396" y="6954"/>
                </a:cubicBezTo>
                <a:cubicBezTo>
                  <a:pt x="6371" y="6838"/>
                  <a:pt x="6351" y="6696"/>
                  <a:pt x="6351" y="6637"/>
                </a:cubicBezTo>
                <a:cubicBezTo>
                  <a:pt x="6351" y="6428"/>
                  <a:pt x="6447" y="6297"/>
                  <a:pt x="6509" y="6421"/>
                </a:cubicBezTo>
                <a:cubicBezTo>
                  <a:pt x="6548" y="6500"/>
                  <a:pt x="6546" y="6569"/>
                  <a:pt x="6504" y="6626"/>
                </a:cubicBezTo>
                <a:cubicBezTo>
                  <a:pt x="6453" y="6695"/>
                  <a:pt x="6453" y="6838"/>
                  <a:pt x="6504" y="6838"/>
                </a:cubicBezTo>
                <a:cubicBezTo>
                  <a:pt x="6557" y="6838"/>
                  <a:pt x="6581" y="6651"/>
                  <a:pt x="6549" y="6498"/>
                </a:cubicBezTo>
                <a:cubicBezTo>
                  <a:pt x="6529" y="6406"/>
                  <a:pt x="6505" y="6351"/>
                  <a:pt x="6477" y="6325"/>
                </a:cubicBezTo>
                <a:cubicBezTo>
                  <a:pt x="6456" y="6304"/>
                  <a:pt x="6434" y="6302"/>
                  <a:pt x="6412" y="6313"/>
                </a:cubicBezTo>
                <a:close/>
                <a:moveTo>
                  <a:pt x="13331" y="6375"/>
                </a:moveTo>
                <a:cubicBezTo>
                  <a:pt x="13325" y="6377"/>
                  <a:pt x="13319" y="6397"/>
                  <a:pt x="13309" y="6433"/>
                </a:cubicBezTo>
                <a:cubicBezTo>
                  <a:pt x="13294" y="6489"/>
                  <a:pt x="13292" y="6528"/>
                  <a:pt x="13303" y="6564"/>
                </a:cubicBezTo>
                <a:cubicBezTo>
                  <a:pt x="13312" y="6592"/>
                  <a:pt x="13328" y="6614"/>
                  <a:pt x="13338" y="6614"/>
                </a:cubicBezTo>
                <a:cubicBezTo>
                  <a:pt x="13369" y="6614"/>
                  <a:pt x="13380" y="6482"/>
                  <a:pt x="13354" y="6413"/>
                </a:cubicBezTo>
                <a:cubicBezTo>
                  <a:pt x="13344" y="6386"/>
                  <a:pt x="13337" y="6372"/>
                  <a:pt x="13331" y="6375"/>
                </a:cubicBezTo>
                <a:close/>
                <a:moveTo>
                  <a:pt x="17085" y="6433"/>
                </a:moveTo>
                <a:cubicBezTo>
                  <a:pt x="17079" y="6435"/>
                  <a:pt x="17073" y="6457"/>
                  <a:pt x="17062" y="6498"/>
                </a:cubicBezTo>
                <a:cubicBezTo>
                  <a:pt x="17041" y="6577"/>
                  <a:pt x="17041" y="6588"/>
                  <a:pt x="17066" y="6637"/>
                </a:cubicBezTo>
                <a:cubicBezTo>
                  <a:pt x="17090" y="6683"/>
                  <a:pt x="17098" y="6681"/>
                  <a:pt x="17114" y="6622"/>
                </a:cubicBezTo>
                <a:cubicBezTo>
                  <a:pt x="17130" y="6564"/>
                  <a:pt x="17128" y="6541"/>
                  <a:pt x="17108" y="6483"/>
                </a:cubicBezTo>
                <a:cubicBezTo>
                  <a:pt x="17097" y="6449"/>
                  <a:pt x="17091" y="6431"/>
                  <a:pt x="17085" y="6433"/>
                </a:cubicBezTo>
                <a:close/>
                <a:moveTo>
                  <a:pt x="18757" y="6433"/>
                </a:moveTo>
                <a:cubicBezTo>
                  <a:pt x="18751" y="6435"/>
                  <a:pt x="18745" y="6457"/>
                  <a:pt x="18734" y="6498"/>
                </a:cubicBezTo>
                <a:cubicBezTo>
                  <a:pt x="18713" y="6577"/>
                  <a:pt x="18713" y="6588"/>
                  <a:pt x="18738" y="6637"/>
                </a:cubicBezTo>
                <a:cubicBezTo>
                  <a:pt x="18762" y="6683"/>
                  <a:pt x="18770" y="6681"/>
                  <a:pt x="18786" y="6622"/>
                </a:cubicBezTo>
                <a:cubicBezTo>
                  <a:pt x="18802" y="6564"/>
                  <a:pt x="18800" y="6541"/>
                  <a:pt x="18780" y="6483"/>
                </a:cubicBezTo>
                <a:cubicBezTo>
                  <a:pt x="18769" y="6449"/>
                  <a:pt x="18763" y="6431"/>
                  <a:pt x="18757" y="6433"/>
                </a:cubicBezTo>
                <a:close/>
                <a:moveTo>
                  <a:pt x="6868" y="6440"/>
                </a:moveTo>
                <a:lnTo>
                  <a:pt x="6847" y="6548"/>
                </a:lnTo>
                <a:cubicBezTo>
                  <a:pt x="6827" y="6648"/>
                  <a:pt x="6830" y="6677"/>
                  <a:pt x="6881" y="6950"/>
                </a:cubicBezTo>
                <a:cubicBezTo>
                  <a:pt x="6911" y="7112"/>
                  <a:pt x="6944" y="7368"/>
                  <a:pt x="6954" y="7517"/>
                </a:cubicBezTo>
                <a:cubicBezTo>
                  <a:pt x="6976" y="7865"/>
                  <a:pt x="7003" y="7877"/>
                  <a:pt x="6990" y="7533"/>
                </a:cubicBezTo>
                <a:cubicBezTo>
                  <a:pt x="6977" y="7206"/>
                  <a:pt x="6941" y="6846"/>
                  <a:pt x="6900" y="6618"/>
                </a:cubicBezTo>
                <a:lnTo>
                  <a:pt x="6868" y="6440"/>
                </a:lnTo>
                <a:close/>
                <a:moveTo>
                  <a:pt x="17822" y="6460"/>
                </a:moveTo>
                <a:cubicBezTo>
                  <a:pt x="17820" y="6451"/>
                  <a:pt x="17812" y="6457"/>
                  <a:pt x="17794" y="6471"/>
                </a:cubicBezTo>
                <a:cubicBezTo>
                  <a:pt x="17701" y="6544"/>
                  <a:pt x="17496" y="6842"/>
                  <a:pt x="17491" y="6911"/>
                </a:cubicBezTo>
                <a:cubicBezTo>
                  <a:pt x="17481" y="7053"/>
                  <a:pt x="17502" y="7160"/>
                  <a:pt x="17555" y="7235"/>
                </a:cubicBezTo>
                <a:cubicBezTo>
                  <a:pt x="17584" y="7277"/>
                  <a:pt x="17631" y="7372"/>
                  <a:pt x="17658" y="7448"/>
                </a:cubicBezTo>
                <a:cubicBezTo>
                  <a:pt x="17686" y="7523"/>
                  <a:pt x="17711" y="7587"/>
                  <a:pt x="17714" y="7587"/>
                </a:cubicBezTo>
                <a:cubicBezTo>
                  <a:pt x="17716" y="7587"/>
                  <a:pt x="17718" y="7549"/>
                  <a:pt x="17718" y="7502"/>
                </a:cubicBezTo>
                <a:cubicBezTo>
                  <a:pt x="17718" y="7402"/>
                  <a:pt x="17626" y="7153"/>
                  <a:pt x="17550" y="7046"/>
                </a:cubicBezTo>
                <a:cubicBezTo>
                  <a:pt x="17505" y="6983"/>
                  <a:pt x="17502" y="6966"/>
                  <a:pt x="17521" y="6915"/>
                </a:cubicBezTo>
                <a:cubicBezTo>
                  <a:pt x="17533" y="6883"/>
                  <a:pt x="17596" y="6805"/>
                  <a:pt x="17661" y="6741"/>
                </a:cubicBezTo>
                <a:cubicBezTo>
                  <a:pt x="17733" y="6672"/>
                  <a:pt x="17791" y="6589"/>
                  <a:pt x="17806" y="6533"/>
                </a:cubicBezTo>
                <a:cubicBezTo>
                  <a:pt x="17818" y="6488"/>
                  <a:pt x="17823" y="6468"/>
                  <a:pt x="17822" y="6460"/>
                </a:cubicBezTo>
                <a:close/>
                <a:moveTo>
                  <a:pt x="12308" y="6498"/>
                </a:moveTo>
                <a:cubicBezTo>
                  <a:pt x="12292" y="6534"/>
                  <a:pt x="12288" y="6600"/>
                  <a:pt x="12294" y="6734"/>
                </a:cubicBezTo>
                <a:cubicBezTo>
                  <a:pt x="12298" y="6836"/>
                  <a:pt x="12310" y="7143"/>
                  <a:pt x="12320" y="7417"/>
                </a:cubicBezTo>
                <a:cubicBezTo>
                  <a:pt x="12330" y="7691"/>
                  <a:pt x="12342" y="7906"/>
                  <a:pt x="12346" y="7895"/>
                </a:cubicBezTo>
                <a:cubicBezTo>
                  <a:pt x="12350" y="7885"/>
                  <a:pt x="12348" y="7554"/>
                  <a:pt x="12342" y="7162"/>
                </a:cubicBezTo>
                <a:cubicBezTo>
                  <a:pt x="12332" y="6543"/>
                  <a:pt x="12328" y="6456"/>
                  <a:pt x="12308" y="6498"/>
                </a:cubicBezTo>
                <a:close/>
                <a:moveTo>
                  <a:pt x="14542" y="6614"/>
                </a:moveTo>
                <a:cubicBezTo>
                  <a:pt x="14536" y="6615"/>
                  <a:pt x="14529" y="6635"/>
                  <a:pt x="14519" y="6672"/>
                </a:cubicBezTo>
                <a:cubicBezTo>
                  <a:pt x="14502" y="6730"/>
                  <a:pt x="14502" y="6763"/>
                  <a:pt x="14514" y="6803"/>
                </a:cubicBezTo>
                <a:cubicBezTo>
                  <a:pt x="14536" y="6873"/>
                  <a:pt x="14550" y="6873"/>
                  <a:pt x="14574" y="6795"/>
                </a:cubicBezTo>
                <a:cubicBezTo>
                  <a:pt x="14590" y="6743"/>
                  <a:pt x="14590" y="6717"/>
                  <a:pt x="14568" y="6660"/>
                </a:cubicBezTo>
                <a:cubicBezTo>
                  <a:pt x="14556" y="6628"/>
                  <a:pt x="14548" y="6613"/>
                  <a:pt x="14542" y="6614"/>
                </a:cubicBezTo>
                <a:close/>
                <a:moveTo>
                  <a:pt x="15553" y="6846"/>
                </a:moveTo>
                <a:cubicBezTo>
                  <a:pt x="15544" y="6869"/>
                  <a:pt x="15544" y="6951"/>
                  <a:pt x="15554" y="7062"/>
                </a:cubicBezTo>
                <a:cubicBezTo>
                  <a:pt x="15596" y="7554"/>
                  <a:pt x="15563" y="7749"/>
                  <a:pt x="15433" y="7749"/>
                </a:cubicBezTo>
                <a:cubicBezTo>
                  <a:pt x="15392" y="7749"/>
                  <a:pt x="15354" y="7729"/>
                  <a:pt x="15349" y="7706"/>
                </a:cubicBezTo>
                <a:cubicBezTo>
                  <a:pt x="15335" y="7646"/>
                  <a:pt x="15309" y="7703"/>
                  <a:pt x="15309" y="7795"/>
                </a:cubicBezTo>
                <a:cubicBezTo>
                  <a:pt x="15309" y="7840"/>
                  <a:pt x="15325" y="7890"/>
                  <a:pt x="15344" y="7911"/>
                </a:cubicBezTo>
                <a:cubicBezTo>
                  <a:pt x="15417" y="7988"/>
                  <a:pt x="15508" y="7922"/>
                  <a:pt x="15547" y="7764"/>
                </a:cubicBezTo>
                <a:cubicBezTo>
                  <a:pt x="15567" y="7683"/>
                  <a:pt x="15578" y="7671"/>
                  <a:pt x="15595" y="7710"/>
                </a:cubicBezTo>
                <a:cubicBezTo>
                  <a:pt x="15607" y="7737"/>
                  <a:pt x="15617" y="7784"/>
                  <a:pt x="15617" y="7814"/>
                </a:cubicBezTo>
                <a:cubicBezTo>
                  <a:pt x="15617" y="7955"/>
                  <a:pt x="15732" y="7996"/>
                  <a:pt x="15788" y="7876"/>
                </a:cubicBezTo>
                <a:cubicBezTo>
                  <a:pt x="15823" y="7801"/>
                  <a:pt x="15823" y="7801"/>
                  <a:pt x="15859" y="7876"/>
                </a:cubicBezTo>
                <a:cubicBezTo>
                  <a:pt x="15900" y="7960"/>
                  <a:pt x="16000" y="7977"/>
                  <a:pt x="16046" y="7911"/>
                </a:cubicBezTo>
                <a:cubicBezTo>
                  <a:pt x="16091" y="7848"/>
                  <a:pt x="16111" y="7644"/>
                  <a:pt x="16091" y="7452"/>
                </a:cubicBezTo>
                <a:cubicBezTo>
                  <a:pt x="16077" y="7310"/>
                  <a:pt x="16071" y="7296"/>
                  <a:pt x="16058" y="7359"/>
                </a:cubicBezTo>
                <a:cubicBezTo>
                  <a:pt x="16047" y="7410"/>
                  <a:pt x="16048" y="7466"/>
                  <a:pt x="16061" y="7540"/>
                </a:cubicBezTo>
                <a:cubicBezTo>
                  <a:pt x="16077" y="7633"/>
                  <a:pt x="16076" y="7655"/>
                  <a:pt x="16046" y="7718"/>
                </a:cubicBezTo>
                <a:cubicBezTo>
                  <a:pt x="16002" y="7814"/>
                  <a:pt x="15916" y="7809"/>
                  <a:pt x="15878" y="7710"/>
                </a:cubicBezTo>
                <a:cubicBezTo>
                  <a:pt x="15849" y="7634"/>
                  <a:pt x="15848" y="7635"/>
                  <a:pt x="15785" y="7718"/>
                </a:cubicBezTo>
                <a:cubicBezTo>
                  <a:pt x="15661" y="7880"/>
                  <a:pt x="15625" y="7772"/>
                  <a:pt x="15585" y="7108"/>
                </a:cubicBezTo>
                <a:cubicBezTo>
                  <a:pt x="15574" y="6923"/>
                  <a:pt x="15562" y="6822"/>
                  <a:pt x="15553" y="6846"/>
                </a:cubicBezTo>
                <a:close/>
                <a:moveTo>
                  <a:pt x="7578" y="6973"/>
                </a:moveTo>
                <a:cubicBezTo>
                  <a:pt x="7566" y="6980"/>
                  <a:pt x="7559" y="7031"/>
                  <a:pt x="7549" y="7131"/>
                </a:cubicBezTo>
                <a:cubicBezTo>
                  <a:pt x="7530" y="7317"/>
                  <a:pt x="7532" y="7324"/>
                  <a:pt x="7574" y="7413"/>
                </a:cubicBezTo>
                <a:cubicBezTo>
                  <a:pt x="7597" y="7463"/>
                  <a:pt x="7621" y="7506"/>
                  <a:pt x="7626" y="7506"/>
                </a:cubicBezTo>
                <a:cubicBezTo>
                  <a:pt x="7631" y="7506"/>
                  <a:pt x="7645" y="7422"/>
                  <a:pt x="7655" y="7320"/>
                </a:cubicBezTo>
                <a:cubicBezTo>
                  <a:pt x="7673" y="7153"/>
                  <a:pt x="7672" y="7132"/>
                  <a:pt x="7645" y="7077"/>
                </a:cubicBezTo>
                <a:cubicBezTo>
                  <a:pt x="7610" y="7003"/>
                  <a:pt x="7591" y="6966"/>
                  <a:pt x="7578" y="6973"/>
                </a:cubicBezTo>
                <a:close/>
                <a:moveTo>
                  <a:pt x="8100" y="6973"/>
                </a:moveTo>
                <a:cubicBezTo>
                  <a:pt x="8088" y="6980"/>
                  <a:pt x="8081" y="7031"/>
                  <a:pt x="8071" y="7131"/>
                </a:cubicBezTo>
                <a:cubicBezTo>
                  <a:pt x="8052" y="7317"/>
                  <a:pt x="8052" y="7324"/>
                  <a:pt x="8095" y="7413"/>
                </a:cubicBezTo>
                <a:cubicBezTo>
                  <a:pt x="8118" y="7463"/>
                  <a:pt x="8142" y="7506"/>
                  <a:pt x="8147" y="7506"/>
                </a:cubicBezTo>
                <a:cubicBezTo>
                  <a:pt x="8152" y="7506"/>
                  <a:pt x="8166" y="7422"/>
                  <a:pt x="8176" y="7320"/>
                </a:cubicBezTo>
                <a:cubicBezTo>
                  <a:pt x="8194" y="7153"/>
                  <a:pt x="8193" y="7132"/>
                  <a:pt x="8167" y="7077"/>
                </a:cubicBezTo>
                <a:cubicBezTo>
                  <a:pt x="8131" y="7003"/>
                  <a:pt x="8113" y="6966"/>
                  <a:pt x="8100" y="6973"/>
                </a:cubicBezTo>
                <a:close/>
                <a:moveTo>
                  <a:pt x="8607" y="6973"/>
                </a:moveTo>
                <a:cubicBezTo>
                  <a:pt x="8594" y="6980"/>
                  <a:pt x="8587" y="7031"/>
                  <a:pt x="8577" y="7131"/>
                </a:cubicBezTo>
                <a:cubicBezTo>
                  <a:pt x="8558" y="7317"/>
                  <a:pt x="8559" y="7324"/>
                  <a:pt x="8601" y="7413"/>
                </a:cubicBezTo>
                <a:cubicBezTo>
                  <a:pt x="8625" y="7463"/>
                  <a:pt x="8648" y="7506"/>
                  <a:pt x="8653" y="7506"/>
                </a:cubicBezTo>
                <a:cubicBezTo>
                  <a:pt x="8659" y="7506"/>
                  <a:pt x="8672" y="7422"/>
                  <a:pt x="8683" y="7320"/>
                </a:cubicBezTo>
                <a:cubicBezTo>
                  <a:pt x="8700" y="7153"/>
                  <a:pt x="8700" y="7132"/>
                  <a:pt x="8674" y="7077"/>
                </a:cubicBezTo>
                <a:cubicBezTo>
                  <a:pt x="8638" y="7003"/>
                  <a:pt x="8619" y="6966"/>
                  <a:pt x="8607" y="6973"/>
                </a:cubicBezTo>
                <a:close/>
                <a:moveTo>
                  <a:pt x="9297" y="6973"/>
                </a:moveTo>
                <a:cubicBezTo>
                  <a:pt x="9284" y="6980"/>
                  <a:pt x="9278" y="7031"/>
                  <a:pt x="9268" y="7131"/>
                </a:cubicBezTo>
                <a:cubicBezTo>
                  <a:pt x="9249" y="7317"/>
                  <a:pt x="9249" y="7324"/>
                  <a:pt x="9291" y="7413"/>
                </a:cubicBezTo>
                <a:cubicBezTo>
                  <a:pt x="9315" y="7463"/>
                  <a:pt x="9340" y="7506"/>
                  <a:pt x="9345" y="7506"/>
                </a:cubicBezTo>
                <a:cubicBezTo>
                  <a:pt x="9350" y="7506"/>
                  <a:pt x="9362" y="7422"/>
                  <a:pt x="9373" y="7320"/>
                </a:cubicBezTo>
                <a:cubicBezTo>
                  <a:pt x="9390" y="7153"/>
                  <a:pt x="9390" y="7132"/>
                  <a:pt x="9364" y="7077"/>
                </a:cubicBezTo>
                <a:cubicBezTo>
                  <a:pt x="9328" y="7003"/>
                  <a:pt x="9309" y="6966"/>
                  <a:pt x="9297" y="6973"/>
                </a:cubicBezTo>
                <a:close/>
                <a:moveTo>
                  <a:pt x="9818" y="6973"/>
                </a:moveTo>
                <a:cubicBezTo>
                  <a:pt x="9805" y="6980"/>
                  <a:pt x="9800" y="7031"/>
                  <a:pt x="9790" y="7131"/>
                </a:cubicBezTo>
                <a:cubicBezTo>
                  <a:pt x="9771" y="7317"/>
                  <a:pt x="9771" y="7324"/>
                  <a:pt x="9813" y="7413"/>
                </a:cubicBezTo>
                <a:cubicBezTo>
                  <a:pt x="9837" y="7463"/>
                  <a:pt x="9861" y="7506"/>
                  <a:pt x="9866" y="7506"/>
                </a:cubicBezTo>
                <a:cubicBezTo>
                  <a:pt x="9871" y="7506"/>
                  <a:pt x="9884" y="7422"/>
                  <a:pt x="9895" y="7320"/>
                </a:cubicBezTo>
                <a:cubicBezTo>
                  <a:pt x="9913" y="7153"/>
                  <a:pt x="9911" y="7132"/>
                  <a:pt x="9885" y="7077"/>
                </a:cubicBezTo>
                <a:cubicBezTo>
                  <a:pt x="9849" y="7003"/>
                  <a:pt x="9830" y="6966"/>
                  <a:pt x="9818" y="6973"/>
                </a:cubicBezTo>
                <a:close/>
                <a:moveTo>
                  <a:pt x="10340" y="6973"/>
                </a:moveTo>
                <a:cubicBezTo>
                  <a:pt x="10327" y="6980"/>
                  <a:pt x="10321" y="7031"/>
                  <a:pt x="10311" y="7131"/>
                </a:cubicBezTo>
                <a:cubicBezTo>
                  <a:pt x="10292" y="7317"/>
                  <a:pt x="10292" y="7324"/>
                  <a:pt x="10334" y="7413"/>
                </a:cubicBezTo>
                <a:cubicBezTo>
                  <a:pt x="10358" y="7463"/>
                  <a:pt x="10383" y="7506"/>
                  <a:pt x="10388" y="7506"/>
                </a:cubicBezTo>
                <a:cubicBezTo>
                  <a:pt x="10393" y="7506"/>
                  <a:pt x="10405" y="7422"/>
                  <a:pt x="10416" y="7320"/>
                </a:cubicBezTo>
                <a:cubicBezTo>
                  <a:pt x="10434" y="7153"/>
                  <a:pt x="10434" y="7132"/>
                  <a:pt x="10407" y="7077"/>
                </a:cubicBezTo>
                <a:cubicBezTo>
                  <a:pt x="10371" y="7003"/>
                  <a:pt x="10353" y="6966"/>
                  <a:pt x="10340" y="6973"/>
                </a:cubicBezTo>
                <a:close/>
                <a:moveTo>
                  <a:pt x="10954" y="7035"/>
                </a:moveTo>
                <a:cubicBezTo>
                  <a:pt x="10947" y="7032"/>
                  <a:pt x="10942" y="7043"/>
                  <a:pt x="10937" y="7066"/>
                </a:cubicBezTo>
                <a:cubicBezTo>
                  <a:pt x="10914" y="7160"/>
                  <a:pt x="10921" y="7255"/>
                  <a:pt x="10953" y="7282"/>
                </a:cubicBezTo>
                <a:cubicBezTo>
                  <a:pt x="10991" y="7314"/>
                  <a:pt x="11075" y="7525"/>
                  <a:pt x="11075" y="7587"/>
                </a:cubicBezTo>
                <a:cubicBezTo>
                  <a:pt x="11075" y="7659"/>
                  <a:pt x="10978" y="7749"/>
                  <a:pt x="10900" y="7749"/>
                </a:cubicBezTo>
                <a:cubicBezTo>
                  <a:pt x="10837" y="7749"/>
                  <a:pt x="10830" y="7759"/>
                  <a:pt x="10830" y="7849"/>
                </a:cubicBezTo>
                <a:cubicBezTo>
                  <a:pt x="10830" y="7909"/>
                  <a:pt x="10842" y="7955"/>
                  <a:pt x="10858" y="7965"/>
                </a:cubicBezTo>
                <a:cubicBezTo>
                  <a:pt x="10898" y="7990"/>
                  <a:pt x="10969" y="7952"/>
                  <a:pt x="11030" y="7876"/>
                </a:cubicBezTo>
                <a:cubicBezTo>
                  <a:pt x="11078" y="7817"/>
                  <a:pt x="11084" y="7790"/>
                  <a:pt x="11088" y="7637"/>
                </a:cubicBezTo>
                <a:cubicBezTo>
                  <a:pt x="11094" y="7439"/>
                  <a:pt x="11052" y="7209"/>
                  <a:pt x="10989" y="7085"/>
                </a:cubicBezTo>
                <a:cubicBezTo>
                  <a:pt x="10973" y="7053"/>
                  <a:pt x="10962" y="7038"/>
                  <a:pt x="10954" y="7035"/>
                </a:cubicBezTo>
                <a:close/>
                <a:moveTo>
                  <a:pt x="13363" y="7035"/>
                </a:moveTo>
                <a:cubicBezTo>
                  <a:pt x="13355" y="7032"/>
                  <a:pt x="13350" y="7043"/>
                  <a:pt x="13345" y="7066"/>
                </a:cubicBezTo>
                <a:cubicBezTo>
                  <a:pt x="13324" y="7150"/>
                  <a:pt x="13329" y="7262"/>
                  <a:pt x="13351" y="7262"/>
                </a:cubicBezTo>
                <a:cubicBezTo>
                  <a:pt x="13377" y="7262"/>
                  <a:pt x="13484" y="7521"/>
                  <a:pt x="13484" y="7583"/>
                </a:cubicBezTo>
                <a:cubicBezTo>
                  <a:pt x="13484" y="7656"/>
                  <a:pt x="13387" y="7749"/>
                  <a:pt x="13309" y="7749"/>
                </a:cubicBezTo>
                <a:cubicBezTo>
                  <a:pt x="13246" y="7749"/>
                  <a:pt x="13239" y="7759"/>
                  <a:pt x="13239" y="7849"/>
                </a:cubicBezTo>
                <a:cubicBezTo>
                  <a:pt x="13239" y="7910"/>
                  <a:pt x="13249" y="7952"/>
                  <a:pt x="13265" y="7961"/>
                </a:cubicBezTo>
                <a:cubicBezTo>
                  <a:pt x="13307" y="7984"/>
                  <a:pt x="13424" y="7918"/>
                  <a:pt x="13464" y="7849"/>
                </a:cubicBezTo>
                <a:cubicBezTo>
                  <a:pt x="13534" y="7727"/>
                  <a:pt x="13495" y="7276"/>
                  <a:pt x="13397" y="7085"/>
                </a:cubicBezTo>
                <a:cubicBezTo>
                  <a:pt x="13381" y="7053"/>
                  <a:pt x="13371" y="7038"/>
                  <a:pt x="13363" y="7035"/>
                </a:cubicBezTo>
                <a:close/>
                <a:moveTo>
                  <a:pt x="17129" y="7100"/>
                </a:moveTo>
                <a:cubicBezTo>
                  <a:pt x="17089" y="7100"/>
                  <a:pt x="16997" y="7396"/>
                  <a:pt x="16987" y="7556"/>
                </a:cubicBezTo>
                <a:cubicBezTo>
                  <a:pt x="16974" y="7769"/>
                  <a:pt x="16939" y="7802"/>
                  <a:pt x="16722" y="7783"/>
                </a:cubicBezTo>
                <a:cubicBezTo>
                  <a:pt x="16520" y="7766"/>
                  <a:pt x="16456" y="7704"/>
                  <a:pt x="16421" y="7494"/>
                </a:cubicBezTo>
                <a:lnTo>
                  <a:pt x="16401" y="7363"/>
                </a:lnTo>
                <a:lnTo>
                  <a:pt x="16399" y="7556"/>
                </a:lnTo>
                <a:cubicBezTo>
                  <a:pt x="16399" y="7774"/>
                  <a:pt x="16432" y="7893"/>
                  <a:pt x="16503" y="7934"/>
                </a:cubicBezTo>
                <a:cubicBezTo>
                  <a:pt x="16526" y="7948"/>
                  <a:pt x="16551" y="7968"/>
                  <a:pt x="16560" y="7976"/>
                </a:cubicBezTo>
                <a:cubicBezTo>
                  <a:pt x="16599" y="8018"/>
                  <a:pt x="16889" y="7955"/>
                  <a:pt x="16957" y="7892"/>
                </a:cubicBezTo>
                <a:cubicBezTo>
                  <a:pt x="17025" y="7827"/>
                  <a:pt x="17035" y="7827"/>
                  <a:pt x="17095" y="7888"/>
                </a:cubicBezTo>
                <a:cubicBezTo>
                  <a:pt x="17181" y="7974"/>
                  <a:pt x="17247" y="7970"/>
                  <a:pt x="17291" y="7876"/>
                </a:cubicBezTo>
                <a:cubicBezTo>
                  <a:pt x="17326" y="7801"/>
                  <a:pt x="17325" y="7801"/>
                  <a:pt x="17367" y="7880"/>
                </a:cubicBezTo>
                <a:cubicBezTo>
                  <a:pt x="17402" y="7948"/>
                  <a:pt x="17428" y="7958"/>
                  <a:pt x="17531" y="7946"/>
                </a:cubicBezTo>
                <a:cubicBezTo>
                  <a:pt x="17662" y="7930"/>
                  <a:pt x="17718" y="7858"/>
                  <a:pt x="17718" y="7702"/>
                </a:cubicBezTo>
                <a:cubicBezTo>
                  <a:pt x="17718" y="7630"/>
                  <a:pt x="17716" y="7630"/>
                  <a:pt x="17679" y="7695"/>
                </a:cubicBezTo>
                <a:cubicBezTo>
                  <a:pt x="17655" y="7736"/>
                  <a:pt x="17595" y="7768"/>
                  <a:pt x="17527" y="7780"/>
                </a:cubicBezTo>
                <a:cubicBezTo>
                  <a:pt x="17429" y="7796"/>
                  <a:pt x="17412" y="7791"/>
                  <a:pt x="17384" y="7718"/>
                </a:cubicBezTo>
                <a:cubicBezTo>
                  <a:pt x="17353" y="7635"/>
                  <a:pt x="17353" y="7632"/>
                  <a:pt x="17295" y="7710"/>
                </a:cubicBezTo>
                <a:cubicBezTo>
                  <a:pt x="17230" y="7798"/>
                  <a:pt x="17192" y="7810"/>
                  <a:pt x="17149" y="7749"/>
                </a:cubicBezTo>
                <a:cubicBezTo>
                  <a:pt x="17122" y="7710"/>
                  <a:pt x="17122" y="7696"/>
                  <a:pt x="17143" y="7587"/>
                </a:cubicBezTo>
                <a:cubicBezTo>
                  <a:pt x="17178" y="7410"/>
                  <a:pt x="17169" y="7100"/>
                  <a:pt x="17129" y="7100"/>
                </a:cubicBezTo>
                <a:close/>
                <a:moveTo>
                  <a:pt x="18801" y="7100"/>
                </a:moveTo>
                <a:cubicBezTo>
                  <a:pt x="18761" y="7100"/>
                  <a:pt x="18669" y="7396"/>
                  <a:pt x="18659" y="7556"/>
                </a:cubicBezTo>
                <a:cubicBezTo>
                  <a:pt x="18646" y="7769"/>
                  <a:pt x="18611" y="7802"/>
                  <a:pt x="18394" y="7783"/>
                </a:cubicBezTo>
                <a:cubicBezTo>
                  <a:pt x="18192" y="7766"/>
                  <a:pt x="18128" y="7704"/>
                  <a:pt x="18093" y="7494"/>
                </a:cubicBezTo>
                <a:lnTo>
                  <a:pt x="18073" y="7363"/>
                </a:lnTo>
                <a:lnTo>
                  <a:pt x="18071" y="7540"/>
                </a:lnTo>
                <a:cubicBezTo>
                  <a:pt x="18071" y="7764"/>
                  <a:pt x="18088" y="7845"/>
                  <a:pt x="18151" y="7915"/>
                </a:cubicBezTo>
                <a:cubicBezTo>
                  <a:pt x="18227" y="8000"/>
                  <a:pt x="18502" y="7992"/>
                  <a:pt x="18617" y="7899"/>
                </a:cubicBezTo>
                <a:cubicBezTo>
                  <a:pt x="18703" y="7830"/>
                  <a:pt x="18714" y="7827"/>
                  <a:pt x="18769" y="7888"/>
                </a:cubicBezTo>
                <a:cubicBezTo>
                  <a:pt x="18843" y="7969"/>
                  <a:pt x="18919" y="7972"/>
                  <a:pt x="18977" y="7892"/>
                </a:cubicBezTo>
                <a:cubicBezTo>
                  <a:pt x="19018" y="7835"/>
                  <a:pt x="19026" y="7835"/>
                  <a:pt x="19057" y="7892"/>
                </a:cubicBezTo>
                <a:cubicBezTo>
                  <a:pt x="19075" y="7926"/>
                  <a:pt x="19104" y="7953"/>
                  <a:pt x="19119" y="7953"/>
                </a:cubicBezTo>
                <a:cubicBezTo>
                  <a:pt x="19134" y="7953"/>
                  <a:pt x="19150" y="7983"/>
                  <a:pt x="19155" y="8019"/>
                </a:cubicBezTo>
                <a:cubicBezTo>
                  <a:pt x="19164" y="8079"/>
                  <a:pt x="19166" y="8079"/>
                  <a:pt x="19179" y="8019"/>
                </a:cubicBezTo>
                <a:cubicBezTo>
                  <a:pt x="19187" y="7980"/>
                  <a:pt x="19212" y="7954"/>
                  <a:pt x="19241" y="7953"/>
                </a:cubicBezTo>
                <a:cubicBezTo>
                  <a:pt x="19352" y="7952"/>
                  <a:pt x="19508" y="7790"/>
                  <a:pt x="19555" y="7629"/>
                </a:cubicBezTo>
                <a:cubicBezTo>
                  <a:pt x="19579" y="7546"/>
                  <a:pt x="19579" y="7294"/>
                  <a:pt x="19556" y="7232"/>
                </a:cubicBezTo>
                <a:cubicBezTo>
                  <a:pt x="19506" y="7100"/>
                  <a:pt x="19391" y="7232"/>
                  <a:pt x="19268" y="7563"/>
                </a:cubicBezTo>
                <a:cubicBezTo>
                  <a:pt x="19174" y="7816"/>
                  <a:pt x="19133" y="7846"/>
                  <a:pt x="19076" y="7695"/>
                </a:cubicBezTo>
                <a:cubicBezTo>
                  <a:pt x="19040" y="7600"/>
                  <a:pt x="19040" y="7597"/>
                  <a:pt x="19011" y="7675"/>
                </a:cubicBezTo>
                <a:cubicBezTo>
                  <a:pt x="18974" y="7772"/>
                  <a:pt x="18870" y="7816"/>
                  <a:pt x="18826" y="7753"/>
                </a:cubicBezTo>
                <a:cubicBezTo>
                  <a:pt x="18795" y="7709"/>
                  <a:pt x="18794" y="7698"/>
                  <a:pt x="18815" y="7587"/>
                </a:cubicBezTo>
                <a:cubicBezTo>
                  <a:pt x="18850" y="7410"/>
                  <a:pt x="18841" y="7100"/>
                  <a:pt x="18801" y="7100"/>
                </a:cubicBezTo>
                <a:close/>
                <a:moveTo>
                  <a:pt x="15146" y="7266"/>
                </a:moveTo>
                <a:cubicBezTo>
                  <a:pt x="15131" y="7269"/>
                  <a:pt x="15114" y="7312"/>
                  <a:pt x="15095" y="7394"/>
                </a:cubicBezTo>
                <a:cubicBezTo>
                  <a:pt x="15041" y="7628"/>
                  <a:pt x="15062" y="7858"/>
                  <a:pt x="15133" y="7822"/>
                </a:cubicBezTo>
                <a:cubicBezTo>
                  <a:pt x="15155" y="7811"/>
                  <a:pt x="15178" y="7820"/>
                  <a:pt x="15184" y="7845"/>
                </a:cubicBezTo>
                <a:cubicBezTo>
                  <a:pt x="15203" y="7924"/>
                  <a:pt x="15206" y="7500"/>
                  <a:pt x="15187" y="7378"/>
                </a:cubicBezTo>
                <a:cubicBezTo>
                  <a:pt x="15175" y="7302"/>
                  <a:pt x="15161" y="7264"/>
                  <a:pt x="15146" y="7266"/>
                </a:cubicBezTo>
                <a:close/>
                <a:moveTo>
                  <a:pt x="14571" y="7328"/>
                </a:moveTo>
                <a:cubicBezTo>
                  <a:pt x="14567" y="7315"/>
                  <a:pt x="14562" y="7327"/>
                  <a:pt x="14555" y="7359"/>
                </a:cubicBezTo>
                <a:cubicBezTo>
                  <a:pt x="14544" y="7410"/>
                  <a:pt x="14546" y="7465"/>
                  <a:pt x="14558" y="7536"/>
                </a:cubicBezTo>
                <a:cubicBezTo>
                  <a:pt x="14585" y="7691"/>
                  <a:pt x="14549" y="7765"/>
                  <a:pt x="14446" y="7768"/>
                </a:cubicBezTo>
                <a:cubicBezTo>
                  <a:pt x="14368" y="7770"/>
                  <a:pt x="14359" y="7757"/>
                  <a:pt x="14285" y="7575"/>
                </a:cubicBezTo>
                <a:cubicBezTo>
                  <a:pt x="14242" y="7469"/>
                  <a:pt x="14201" y="7382"/>
                  <a:pt x="14195" y="7382"/>
                </a:cubicBezTo>
                <a:cubicBezTo>
                  <a:pt x="14188" y="7382"/>
                  <a:pt x="14155" y="7467"/>
                  <a:pt x="14120" y="7571"/>
                </a:cubicBezTo>
                <a:cubicBezTo>
                  <a:pt x="14064" y="7741"/>
                  <a:pt x="14052" y="7761"/>
                  <a:pt x="13990" y="7764"/>
                </a:cubicBezTo>
                <a:cubicBezTo>
                  <a:pt x="13923" y="7768"/>
                  <a:pt x="13922" y="7768"/>
                  <a:pt x="13901" y="7598"/>
                </a:cubicBezTo>
                <a:cubicBezTo>
                  <a:pt x="13875" y="7375"/>
                  <a:pt x="13836" y="7370"/>
                  <a:pt x="13799" y="7583"/>
                </a:cubicBezTo>
                <a:cubicBezTo>
                  <a:pt x="13762" y="7802"/>
                  <a:pt x="13772" y="7929"/>
                  <a:pt x="13827" y="7946"/>
                </a:cubicBezTo>
                <a:cubicBezTo>
                  <a:pt x="13914" y="7972"/>
                  <a:pt x="13889" y="8178"/>
                  <a:pt x="13772" y="8405"/>
                </a:cubicBezTo>
                <a:cubicBezTo>
                  <a:pt x="13715" y="8514"/>
                  <a:pt x="13697" y="8526"/>
                  <a:pt x="13631" y="8509"/>
                </a:cubicBezTo>
                <a:lnTo>
                  <a:pt x="13556" y="8490"/>
                </a:lnTo>
                <a:lnTo>
                  <a:pt x="13591" y="8567"/>
                </a:lnTo>
                <a:cubicBezTo>
                  <a:pt x="13612" y="8612"/>
                  <a:pt x="13650" y="8640"/>
                  <a:pt x="13685" y="8640"/>
                </a:cubicBezTo>
                <a:cubicBezTo>
                  <a:pt x="13779" y="8640"/>
                  <a:pt x="13857" y="8422"/>
                  <a:pt x="13904" y="8023"/>
                </a:cubicBezTo>
                <a:cubicBezTo>
                  <a:pt x="13910" y="7977"/>
                  <a:pt x="13928" y="7953"/>
                  <a:pt x="13957" y="7953"/>
                </a:cubicBezTo>
                <a:cubicBezTo>
                  <a:pt x="13981" y="7953"/>
                  <a:pt x="14019" y="7917"/>
                  <a:pt x="14041" y="7872"/>
                </a:cubicBezTo>
                <a:cubicBezTo>
                  <a:pt x="14091" y="7768"/>
                  <a:pt x="14105" y="7769"/>
                  <a:pt x="14164" y="7888"/>
                </a:cubicBezTo>
                <a:cubicBezTo>
                  <a:pt x="14228" y="8016"/>
                  <a:pt x="14260" y="8028"/>
                  <a:pt x="14285" y="7938"/>
                </a:cubicBezTo>
                <a:cubicBezTo>
                  <a:pt x="14302" y="7877"/>
                  <a:pt x="14314" y="7875"/>
                  <a:pt x="14349" y="7911"/>
                </a:cubicBezTo>
                <a:cubicBezTo>
                  <a:pt x="14403" y="7965"/>
                  <a:pt x="14505" y="7963"/>
                  <a:pt x="14542" y="7911"/>
                </a:cubicBezTo>
                <a:cubicBezTo>
                  <a:pt x="14587" y="7848"/>
                  <a:pt x="14607" y="7644"/>
                  <a:pt x="14587" y="7452"/>
                </a:cubicBezTo>
                <a:cubicBezTo>
                  <a:pt x="14580" y="7381"/>
                  <a:pt x="14576" y="7341"/>
                  <a:pt x="14571" y="7328"/>
                </a:cubicBezTo>
                <a:close/>
                <a:moveTo>
                  <a:pt x="12845" y="7347"/>
                </a:moveTo>
                <a:cubicBezTo>
                  <a:pt x="12771" y="7309"/>
                  <a:pt x="12726" y="7354"/>
                  <a:pt x="12689" y="7502"/>
                </a:cubicBezTo>
                <a:cubicBezTo>
                  <a:pt x="12665" y="7597"/>
                  <a:pt x="12666" y="7598"/>
                  <a:pt x="12698" y="7552"/>
                </a:cubicBezTo>
                <a:cubicBezTo>
                  <a:pt x="12737" y="7496"/>
                  <a:pt x="12834" y="7492"/>
                  <a:pt x="12847" y="7544"/>
                </a:cubicBezTo>
                <a:cubicBezTo>
                  <a:pt x="12851" y="7565"/>
                  <a:pt x="12828" y="7641"/>
                  <a:pt x="12793" y="7714"/>
                </a:cubicBezTo>
                <a:cubicBezTo>
                  <a:pt x="12711" y="7886"/>
                  <a:pt x="12657" y="8183"/>
                  <a:pt x="12657" y="8470"/>
                </a:cubicBezTo>
                <a:cubicBezTo>
                  <a:pt x="12657" y="8814"/>
                  <a:pt x="12715" y="9021"/>
                  <a:pt x="12841" y="9123"/>
                </a:cubicBezTo>
                <a:cubicBezTo>
                  <a:pt x="12945" y="9207"/>
                  <a:pt x="13232" y="9094"/>
                  <a:pt x="13264" y="8957"/>
                </a:cubicBezTo>
                <a:cubicBezTo>
                  <a:pt x="13270" y="8931"/>
                  <a:pt x="13260" y="8927"/>
                  <a:pt x="13239" y="8945"/>
                </a:cubicBezTo>
                <a:cubicBezTo>
                  <a:pt x="13184" y="8991"/>
                  <a:pt x="12930" y="8984"/>
                  <a:pt x="12863" y="8934"/>
                </a:cubicBezTo>
                <a:cubicBezTo>
                  <a:pt x="12794" y="8882"/>
                  <a:pt x="12712" y="8683"/>
                  <a:pt x="12687" y="8505"/>
                </a:cubicBezTo>
                <a:cubicBezTo>
                  <a:pt x="12652" y="8259"/>
                  <a:pt x="12734" y="7873"/>
                  <a:pt x="12855" y="7710"/>
                </a:cubicBezTo>
                <a:cubicBezTo>
                  <a:pt x="12886" y="7669"/>
                  <a:pt x="12956" y="7613"/>
                  <a:pt x="13010" y="7587"/>
                </a:cubicBezTo>
                <a:cubicBezTo>
                  <a:pt x="13100" y="7544"/>
                  <a:pt x="13130" y="7498"/>
                  <a:pt x="13131" y="7413"/>
                </a:cubicBezTo>
                <a:cubicBezTo>
                  <a:pt x="13131" y="7396"/>
                  <a:pt x="13081" y="7383"/>
                  <a:pt x="13020" y="7382"/>
                </a:cubicBezTo>
                <a:cubicBezTo>
                  <a:pt x="12959" y="7381"/>
                  <a:pt x="12881" y="7366"/>
                  <a:pt x="12845" y="7347"/>
                </a:cubicBezTo>
                <a:close/>
                <a:moveTo>
                  <a:pt x="6431" y="7756"/>
                </a:moveTo>
                <a:cubicBezTo>
                  <a:pt x="6403" y="7746"/>
                  <a:pt x="6398" y="7761"/>
                  <a:pt x="6398" y="7849"/>
                </a:cubicBezTo>
                <a:cubicBezTo>
                  <a:pt x="6398" y="7937"/>
                  <a:pt x="6403" y="7956"/>
                  <a:pt x="6431" y="7946"/>
                </a:cubicBezTo>
                <a:cubicBezTo>
                  <a:pt x="6454" y="7937"/>
                  <a:pt x="6466" y="7902"/>
                  <a:pt x="6466" y="7849"/>
                </a:cubicBezTo>
                <a:cubicBezTo>
                  <a:pt x="6466" y="7796"/>
                  <a:pt x="6454" y="7765"/>
                  <a:pt x="6431" y="7756"/>
                </a:cubicBezTo>
                <a:close/>
                <a:moveTo>
                  <a:pt x="15179" y="7942"/>
                </a:moveTo>
                <a:cubicBezTo>
                  <a:pt x="15173" y="7949"/>
                  <a:pt x="15162" y="7983"/>
                  <a:pt x="15142" y="8046"/>
                </a:cubicBezTo>
                <a:cubicBezTo>
                  <a:pt x="15062" y="8287"/>
                  <a:pt x="14998" y="8372"/>
                  <a:pt x="14918" y="8343"/>
                </a:cubicBezTo>
                <a:cubicBezTo>
                  <a:pt x="14840" y="8315"/>
                  <a:pt x="14834" y="8329"/>
                  <a:pt x="14892" y="8416"/>
                </a:cubicBezTo>
                <a:cubicBezTo>
                  <a:pt x="14995" y="8570"/>
                  <a:pt x="15135" y="8364"/>
                  <a:pt x="15179" y="7996"/>
                </a:cubicBezTo>
                <a:cubicBezTo>
                  <a:pt x="15183" y="7954"/>
                  <a:pt x="15184" y="7935"/>
                  <a:pt x="15179" y="7942"/>
                </a:cubicBezTo>
                <a:close/>
                <a:moveTo>
                  <a:pt x="16087" y="8227"/>
                </a:moveTo>
                <a:cubicBezTo>
                  <a:pt x="16080" y="8229"/>
                  <a:pt x="16075" y="8241"/>
                  <a:pt x="16067" y="8270"/>
                </a:cubicBezTo>
                <a:cubicBezTo>
                  <a:pt x="16051" y="8325"/>
                  <a:pt x="16043" y="8329"/>
                  <a:pt x="16018" y="8289"/>
                </a:cubicBezTo>
                <a:cubicBezTo>
                  <a:pt x="15978" y="8223"/>
                  <a:pt x="15940" y="8325"/>
                  <a:pt x="15970" y="8420"/>
                </a:cubicBezTo>
                <a:cubicBezTo>
                  <a:pt x="15994" y="8497"/>
                  <a:pt x="16007" y="8494"/>
                  <a:pt x="16032" y="8416"/>
                </a:cubicBezTo>
                <a:cubicBezTo>
                  <a:pt x="16047" y="8369"/>
                  <a:pt x="16056" y="8368"/>
                  <a:pt x="16072" y="8405"/>
                </a:cubicBezTo>
                <a:cubicBezTo>
                  <a:pt x="16089" y="8442"/>
                  <a:pt x="16099" y="8438"/>
                  <a:pt x="16119" y="8386"/>
                </a:cubicBezTo>
                <a:cubicBezTo>
                  <a:pt x="16143" y="8323"/>
                  <a:pt x="16142" y="8315"/>
                  <a:pt x="16115" y="8262"/>
                </a:cubicBezTo>
                <a:cubicBezTo>
                  <a:pt x="16102" y="8237"/>
                  <a:pt x="16094" y="8226"/>
                  <a:pt x="16087" y="8227"/>
                </a:cubicBezTo>
                <a:close/>
                <a:moveTo>
                  <a:pt x="12927" y="8235"/>
                </a:moveTo>
                <a:cubicBezTo>
                  <a:pt x="12897" y="8235"/>
                  <a:pt x="12881" y="8354"/>
                  <a:pt x="12903" y="8424"/>
                </a:cubicBezTo>
                <a:cubicBezTo>
                  <a:pt x="12918" y="8474"/>
                  <a:pt x="12925" y="8476"/>
                  <a:pt x="12944" y="8424"/>
                </a:cubicBezTo>
                <a:cubicBezTo>
                  <a:pt x="12970" y="8356"/>
                  <a:pt x="12959" y="8235"/>
                  <a:pt x="12927" y="8235"/>
                </a:cubicBezTo>
                <a:close/>
                <a:moveTo>
                  <a:pt x="17367" y="8281"/>
                </a:moveTo>
                <a:cubicBezTo>
                  <a:pt x="17360" y="8283"/>
                  <a:pt x="17355" y="8304"/>
                  <a:pt x="17345" y="8339"/>
                </a:cubicBezTo>
                <a:cubicBezTo>
                  <a:pt x="17326" y="8406"/>
                  <a:pt x="17320" y="8406"/>
                  <a:pt x="17298" y="8359"/>
                </a:cubicBezTo>
                <a:cubicBezTo>
                  <a:pt x="17267" y="8291"/>
                  <a:pt x="17234" y="8356"/>
                  <a:pt x="17248" y="8455"/>
                </a:cubicBezTo>
                <a:cubicBezTo>
                  <a:pt x="17259" y="8526"/>
                  <a:pt x="17298" y="8541"/>
                  <a:pt x="17313" y="8478"/>
                </a:cubicBezTo>
                <a:cubicBezTo>
                  <a:pt x="17318" y="8456"/>
                  <a:pt x="17338" y="8450"/>
                  <a:pt x="17358" y="8463"/>
                </a:cubicBezTo>
                <a:cubicBezTo>
                  <a:pt x="17404" y="8493"/>
                  <a:pt x="17422" y="8409"/>
                  <a:pt x="17390" y="8324"/>
                </a:cubicBezTo>
                <a:cubicBezTo>
                  <a:pt x="17379" y="8294"/>
                  <a:pt x="17372" y="8280"/>
                  <a:pt x="17367" y="8281"/>
                </a:cubicBezTo>
                <a:close/>
                <a:moveTo>
                  <a:pt x="15826" y="8293"/>
                </a:moveTo>
                <a:cubicBezTo>
                  <a:pt x="15820" y="8293"/>
                  <a:pt x="15814" y="8304"/>
                  <a:pt x="15804" y="8331"/>
                </a:cubicBezTo>
                <a:cubicBezTo>
                  <a:pt x="15792" y="8363"/>
                  <a:pt x="15786" y="8420"/>
                  <a:pt x="15791" y="8455"/>
                </a:cubicBezTo>
                <a:cubicBezTo>
                  <a:pt x="15803" y="8536"/>
                  <a:pt x="15844" y="8539"/>
                  <a:pt x="15856" y="8459"/>
                </a:cubicBezTo>
                <a:cubicBezTo>
                  <a:pt x="15860" y="8425"/>
                  <a:pt x="15857" y="8370"/>
                  <a:pt x="15846" y="8335"/>
                </a:cubicBezTo>
                <a:cubicBezTo>
                  <a:pt x="15838" y="8308"/>
                  <a:pt x="15832" y="8293"/>
                  <a:pt x="15826" y="8293"/>
                </a:cubicBezTo>
                <a:close/>
                <a:moveTo>
                  <a:pt x="11030" y="8308"/>
                </a:moveTo>
                <a:cubicBezTo>
                  <a:pt x="11030" y="8265"/>
                  <a:pt x="10832" y="8529"/>
                  <a:pt x="10824" y="8582"/>
                </a:cubicBezTo>
                <a:cubicBezTo>
                  <a:pt x="10821" y="8607"/>
                  <a:pt x="10866" y="8561"/>
                  <a:pt x="10924" y="8482"/>
                </a:cubicBezTo>
                <a:cubicBezTo>
                  <a:pt x="10982" y="8403"/>
                  <a:pt x="11030" y="8325"/>
                  <a:pt x="11030" y="8308"/>
                </a:cubicBezTo>
                <a:close/>
                <a:moveTo>
                  <a:pt x="19437" y="8389"/>
                </a:moveTo>
                <a:cubicBezTo>
                  <a:pt x="19437" y="8346"/>
                  <a:pt x="19239" y="8610"/>
                  <a:pt x="19231" y="8663"/>
                </a:cubicBezTo>
                <a:cubicBezTo>
                  <a:pt x="19228" y="8688"/>
                  <a:pt x="19272" y="8642"/>
                  <a:pt x="19330" y="8563"/>
                </a:cubicBezTo>
                <a:cubicBezTo>
                  <a:pt x="19389" y="8484"/>
                  <a:pt x="19437" y="8406"/>
                  <a:pt x="19437" y="8389"/>
                </a:cubicBezTo>
                <a:close/>
                <a:moveTo>
                  <a:pt x="14262" y="11253"/>
                </a:moveTo>
                <a:cubicBezTo>
                  <a:pt x="14252" y="11227"/>
                  <a:pt x="14073" y="11466"/>
                  <a:pt x="14059" y="11523"/>
                </a:cubicBezTo>
                <a:cubicBezTo>
                  <a:pt x="14053" y="11547"/>
                  <a:pt x="14099" y="11504"/>
                  <a:pt x="14160" y="11423"/>
                </a:cubicBezTo>
                <a:cubicBezTo>
                  <a:pt x="14220" y="11342"/>
                  <a:pt x="14266" y="11264"/>
                  <a:pt x="14262" y="11253"/>
                </a:cubicBezTo>
                <a:close/>
                <a:moveTo>
                  <a:pt x="17340" y="11334"/>
                </a:moveTo>
                <a:cubicBezTo>
                  <a:pt x="17326" y="11315"/>
                  <a:pt x="17306" y="11335"/>
                  <a:pt x="17286" y="11400"/>
                </a:cubicBezTo>
                <a:cubicBezTo>
                  <a:pt x="17251" y="11515"/>
                  <a:pt x="17251" y="11597"/>
                  <a:pt x="17285" y="11697"/>
                </a:cubicBezTo>
                <a:cubicBezTo>
                  <a:pt x="17310" y="11771"/>
                  <a:pt x="17309" y="11779"/>
                  <a:pt x="17280" y="11836"/>
                </a:cubicBezTo>
                <a:cubicBezTo>
                  <a:pt x="17263" y="11869"/>
                  <a:pt x="17233" y="11929"/>
                  <a:pt x="17212" y="11971"/>
                </a:cubicBezTo>
                <a:cubicBezTo>
                  <a:pt x="17191" y="12013"/>
                  <a:pt x="17179" y="12047"/>
                  <a:pt x="17186" y="12048"/>
                </a:cubicBezTo>
                <a:cubicBezTo>
                  <a:pt x="17203" y="12050"/>
                  <a:pt x="17315" y="11859"/>
                  <a:pt x="17327" y="11809"/>
                </a:cubicBezTo>
                <a:cubicBezTo>
                  <a:pt x="17333" y="11786"/>
                  <a:pt x="17349" y="11766"/>
                  <a:pt x="17367" y="11766"/>
                </a:cubicBezTo>
                <a:cubicBezTo>
                  <a:pt x="17398" y="11766"/>
                  <a:pt x="17407" y="11708"/>
                  <a:pt x="17381" y="11666"/>
                </a:cubicBezTo>
                <a:cubicBezTo>
                  <a:pt x="17373" y="11652"/>
                  <a:pt x="17365" y="11578"/>
                  <a:pt x="17365" y="11500"/>
                </a:cubicBezTo>
                <a:cubicBezTo>
                  <a:pt x="17365" y="11410"/>
                  <a:pt x="17355" y="11353"/>
                  <a:pt x="17340" y="11334"/>
                </a:cubicBezTo>
                <a:close/>
                <a:moveTo>
                  <a:pt x="16456" y="11458"/>
                </a:moveTo>
                <a:cubicBezTo>
                  <a:pt x="16446" y="11431"/>
                  <a:pt x="16267" y="11670"/>
                  <a:pt x="16253" y="11728"/>
                </a:cubicBezTo>
                <a:cubicBezTo>
                  <a:pt x="16248" y="11752"/>
                  <a:pt x="16291" y="11704"/>
                  <a:pt x="16352" y="11623"/>
                </a:cubicBezTo>
                <a:cubicBezTo>
                  <a:pt x="16412" y="11542"/>
                  <a:pt x="16460" y="11469"/>
                  <a:pt x="16456" y="11458"/>
                </a:cubicBezTo>
                <a:close/>
                <a:moveTo>
                  <a:pt x="14250" y="11635"/>
                </a:moveTo>
                <a:cubicBezTo>
                  <a:pt x="14250" y="11609"/>
                  <a:pt x="14244" y="11614"/>
                  <a:pt x="14235" y="11677"/>
                </a:cubicBezTo>
                <a:cubicBezTo>
                  <a:pt x="14224" y="11744"/>
                  <a:pt x="14213" y="11765"/>
                  <a:pt x="14192" y="11747"/>
                </a:cubicBezTo>
                <a:cubicBezTo>
                  <a:pt x="14173" y="11731"/>
                  <a:pt x="14160" y="11745"/>
                  <a:pt x="14154" y="11789"/>
                </a:cubicBezTo>
                <a:cubicBezTo>
                  <a:pt x="14148" y="11831"/>
                  <a:pt x="14133" y="11849"/>
                  <a:pt x="14113" y="11836"/>
                </a:cubicBezTo>
                <a:cubicBezTo>
                  <a:pt x="14090" y="11820"/>
                  <a:pt x="14082" y="11837"/>
                  <a:pt x="14082" y="11894"/>
                </a:cubicBezTo>
                <a:cubicBezTo>
                  <a:pt x="14082" y="11976"/>
                  <a:pt x="14135" y="12002"/>
                  <a:pt x="14152" y="11928"/>
                </a:cubicBezTo>
                <a:cubicBezTo>
                  <a:pt x="14158" y="11906"/>
                  <a:pt x="14175" y="11890"/>
                  <a:pt x="14192" y="11890"/>
                </a:cubicBezTo>
                <a:cubicBezTo>
                  <a:pt x="14210" y="11890"/>
                  <a:pt x="14228" y="11849"/>
                  <a:pt x="14237" y="11786"/>
                </a:cubicBezTo>
                <a:cubicBezTo>
                  <a:pt x="14247" y="11719"/>
                  <a:pt x="14250" y="11661"/>
                  <a:pt x="14250" y="11635"/>
                </a:cubicBezTo>
                <a:close/>
                <a:moveTo>
                  <a:pt x="16444" y="11836"/>
                </a:moveTo>
                <a:cubicBezTo>
                  <a:pt x="16443" y="11810"/>
                  <a:pt x="16438" y="11819"/>
                  <a:pt x="16428" y="11882"/>
                </a:cubicBezTo>
                <a:cubicBezTo>
                  <a:pt x="16418" y="11950"/>
                  <a:pt x="16407" y="11969"/>
                  <a:pt x="16386" y="11952"/>
                </a:cubicBezTo>
                <a:cubicBezTo>
                  <a:pt x="16367" y="11936"/>
                  <a:pt x="16353" y="11951"/>
                  <a:pt x="16347" y="11994"/>
                </a:cubicBezTo>
                <a:cubicBezTo>
                  <a:pt x="16341" y="12037"/>
                  <a:pt x="16327" y="12054"/>
                  <a:pt x="16307" y="12040"/>
                </a:cubicBezTo>
                <a:cubicBezTo>
                  <a:pt x="16285" y="12025"/>
                  <a:pt x="16277" y="12037"/>
                  <a:pt x="16277" y="12094"/>
                </a:cubicBezTo>
                <a:cubicBezTo>
                  <a:pt x="16277" y="12177"/>
                  <a:pt x="16328" y="12207"/>
                  <a:pt x="16345" y="12133"/>
                </a:cubicBezTo>
                <a:cubicBezTo>
                  <a:pt x="16351" y="12111"/>
                  <a:pt x="16368" y="12090"/>
                  <a:pt x="16385" y="12090"/>
                </a:cubicBezTo>
                <a:cubicBezTo>
                  <a:pt x="16403" y="12090"/>
                  <a:pt x="16421" y="12049"/>
                  <a:pt x="16430" y="11986"/>
                </a:cubicBezTo>
                <a:cubicBezTo>
                  <a:pt x="16439" y="11920"/>
                  <a:pt x="16444" y="11862"/>
                  <a:pt x="16444" y="11836"/>
                </a:cubicBezTo>
                <a:close/>
                <a:moveTo>
                  <a:pt x="21106" y="11847"/>
                </a:moveTo>
                <a:cubicBezTo>
                  <a:pt x="20853" y="11847"/>
                  <a:pt x="20692" y="12065"/>
                  <a:pt x="20607" y="12527"/>
                </a:cubicBezTo>
                <a:cubicBezTo>
                  <a:pt x="20570" y="12728"/>
                  <a:pt x="20565" y="12808"/>
                  <a:pt x="20565" y="13125"/>
                </a:cubicBezTo>
                <a:cubicBezTo>
                  <a:pt x="20565" y="13606"/>
                  <a:pt x="20590" y="13830"/>
                  <a:pt x="20676" y="14082"/>
                </a:cubicBezTo>
                <a:cubicBezTo>
                  <a:pt x="20753" y="14308"/>
                  <a:pt x="20796" y="14377"/>
                  <a:pt x="20913" y="14464"/>
                </a:cubicBezTo>
                <a:cubicBezTo>
                  <a:pt x="21153" y="14642"/>
                  <a:pt x="21423" y="14313"/>
                  <a:pt x="21538" y="13704"/>
                </a:cubicBezTo>
                <a:cubicBezTo>
                  <a:pt x="21579" y="13487"/>
                  <a:pt x="21584" y="13417"/>
                  <a:pt x="21584" y="13109"/>
                </a:cubicBezTo>
                <a:cubicBezTo>
                  <a:pt x="21583" y="12700"/>
                  <a:pt x="21547" y="12443"/>
                  <a:pt x="21453" y="12195"/>
                </a:cubicBezTo>
                <a:cubicBezTo>
                  <a:pt x="21359" y="11946"/>
                  <a:pt x="21262" y="11848"/>
                  <a:pt x="21106" y="11847"/>
                </a:cubicBezTo>
                <a:close/>
                <a:moveTo>
                  <a:pt x="7991" y="11909"/>
                </a:moveTo>
                <a:cubicBezTo>
                  <a:pt x="7991" y="11898"/>
                  <a:pt x="7978" y="11903"/>
                  <a:pt x="7953" y="11928"/>
                </a:cubicBezTo>
                <a:cubicBezTo>
                  <a:pt x="7931" y="11950"/>
                  <a:pt x="7875" y="11971"/>
                  <a:pt x="7830" y="11971"/>
                </a:cubicBezTo>
                <a:cubicBezTo>
                  <a:pt x="7784" y="11971"/>
                  <a:pt x="7747" y="11977"/>
                  <a:pt x="7747" y="11986"/>
                </a:cubicBezTo>
                <a:cubicBezTo>
                  <a:pt x="7747" y="11996"/>
                  <a:pt x="7743" y="12028"/>
                  <a:pt x="7739" y="12060"/>
                </a:cubicBezTo>
                <a:cubicBezTo>
                  <a:pt x="7732" y="12107"/>
                  <a:pt x="7747" y="12111"/>
                  <a:pt x="7823" y="12087"/>
                </a:cubicBezTo>
                <a:cubicBezTo>
                  <a:pt x="7874" y="12071"/>
                  <a:pt x="7933" y="12030"/>
                  <a:pt x="7954" y="11994"/>
                </a:cubicBezTo>
                <a:cubicBezTo>
                  <a:pt x="7978" y="11951"/>
                  <a:pt x="7991" y="11921"/>
                  <a:pt x="7991" y="11909"/>
                </a:cubicBezTo>
                <a:close/>
                <a:moveTo>
                  <a:pt x="11624" y="12025"/>
                </a:moveTo>
                <a:cubicBezTo>
                  <a:pt x="11611" y="11991"/>
                  <a:pt x="11432" y="12218"/>
                  <a:pt x="11423" y="12280"/>
                </a:cubicBezTo>
                <a:cubicBezTo>
                  <a:pt x="11418" y="12314"/>
                  <a:pt x="11458" y="12278"/>
                  <a:pt x="11523" y="12191"/>
                </a:cubicBezTo>
                <a:cubicBezTo>
                  <a:pt x="11583" y="12111"/>
                  <a:pt x="11628" y="12037"/>
                  <a:pt x="11624" y="12025"/>
                </a:cubicBezTo>
                <a:close/>
                <a:moveTo>
                  <a:pt x="18680" y="12063"/>
                </a:moveTo>
                <a:cubicBezTo>
                  <a:pt x="18667" y="12028"/>
                  <a:pt x="18489" y="12256"/>
                  <a:pt x="18480" y="12318"/>
                </a:cubicBezTo>
                <a:cubicBezTo>
                  <a:pt x="18475" y="12352"/>
                  <a:pt x="18514" y="12315"/>
                  <a:pt x="18579" y="12229"/>
                </a:cubicBezTo>
                <a:cubicBezTo>
                  <a:pt x="18639" y="12149"/>
                  <a:pt x="18684" y="12074"/>
                  <a:pt x="18680" y="12063"/>
                </a:cubicBezTo>
                <a:close/>
                <a:moveTo>
                  <a:pt x="8192" y="12214"/>
                </a:moveTo>
                <a:cubicBezTo>
                  <a:pt x="8172" y="12202"/>
                  <a:pt x="8164" y="12320"/>
                  <a:pt x="8172" y="12554"/>
                </a:cubicBezTo>
                <a:cubicBezTo>
                  <a:pt x="8183" y="12890"/>
                  <a:pt x="8169" y="13184"/>
                  <a:pt x="8140" y="13291"/>
                </a:cubicBezTo>
                <a:cubicBezTo>
                  <a:pt x="8122" y="13356"/>
                  <a:pt x="8110" y="13322"/>
                  <a:pt x="8019" y="12959"/>
                </a:cubicBezTo>
                <a:cubicBezTo>
                  <a:pt x="7897" y="12473"/>
                  <a:pt x="7800" y="12204"/>
                  <a:pt x="7778" y="12295"/>
                </a:cubicBezTo>
                <a:cubicBezTo>
                  <a:pt x="7770" y="12328"/>
                  <a:pt x="7762" y="12391"/>
                  <a:pt x="7762" y="12434"/>
                </a:cubicBezTo>
                <a:cubicBezTo>
                  <a:pt x="7762" y="12533"/>
                  <a:pt x="7835" y="12742"/>
                  <a:pt x="7861" y="12716"/>
                </a:cubicBezTo>
                <a:cubicBezTo>
                  <a:pt x="7881" y="12695"/>
                  <a:pt x="7968" y="12948"/>
                  <a:pt x="8054" y="13283"/>
                </a:cubicBezTo>
                <a:cubicBezTo>
                  <a:pt x="8102" y="13471"/>
                  <a:pt x="8104" y="13488"/>
                  <a:pt x="8081" y="13588"/>
                </a:cubicBezTo>
                <a:cubicBezTo>
                  <a:pt x="8069" y="13646"/>
                  <a:pt x="8036" y="13720"/>
                  <a:pt x="8010" y="13754"/>
                </a:cubicBezTo>
                <a:cubicBezTo>
                  <a:pt x="7984" y="13787"/>
                  <a:pt x="7962" y="13846"/>
                  <a:pt x="7962" y="13885"/>
                </a:cubicBezTo>
                <a:cubicBezTo>
                  <a:pt x="7962" y="13944"/>
                  <a:pt x="7975" y="13958"/>
                  <a:pt x="8042" y="13958"/>
                </a:cubicBezTo>
                <a:cubicBezTo>
                  <a:pt x="8156" y="13957"/>
                  <a:pt x="8167" y="13926"/>
                  <a:pt x="8156" y="13673"/>
                </a:cubicBezTo>
                <a:cubicBezTo>
                  <a:pt x="8150" y="13540"/>
                  <a:pt x="8155" y="13380"/>
                  <a:pt x="8169" y="13237"/>
                </a:cubicBezTo>
                <a:cubicBezTo>
                  <a:pt x="8181" y="13111"/>
                  <a:pt x="8192" y="12905"/>
                  <a:pt x="8192" y="12781"/>
                </a:cubicBezTo>
                <a:cubicBezTo>
                  <a:pt x="8192" y="12658"/>
                  <a:pt x="8202" y="12509"/>
                  <a:pt x="8214" y="12449"/>
                </a:cubicBezTo>
                <a:cubicBezTo>
                  <a:pt x="8232" y="12361"/>
                  <a:pt x="8231" y="12328"/>
                  <a:pt x="8216" y="12272"/>
                </a:cubicBezTo>
                <a:cubicBezTo>
                  <a:pt x="8206" y="12238"/>
                  <a:pt x="8199" y="12218"/>
                  <a:pt x="8192" y="12214"/>
                </a:cubicBezTo>
                <a:close/>
                <a:moveTo>
                  <a:pt x="2212" y="12218"/>
                </a:moveTo>
                <a:cubicBezTo>
                  <a:pt x="2203" y="12213"/>
                  <a:pt x="2195" y="12230"/>
                  <a:pt x="2189" y="12272"/>
                </a:cubicBezTo>
                <a:cubicBezTo>
                  <a:pt x="2184" y="12304"/>
                  <a:pt x="2195" y="12604"/>
                  <a:pt x="2213" y="12943"/>
                </a:cubicBezTo>
                <a:lnTo>
                  <a:pt x="2245" y="13542"/>
                </a:lnTo>
                <a:cubicBezTo>
                  <a:pt x="2253" y="13436"/>
                  <a:pt x="2254" y="13319"/>
                  <a:pt x="2241" y="13024"/>
                </a:cubicBezTo>
                <a:cubicBezTo>
                  <a:pt x="2225" y="12662"/>
                  <a:pt x="2224" y="12556"/>
                  <a:pt x="2240" y="12480"/>
                </a:cubicBezTo>
                <a:cubicBezTo>
                  <a:pt x="2254" y="12409"/>
                  <a:pt x="2254" y="12364"/>
                  <a:pt x="2241" y="12299"/>
                </a:cubicBezTo>
                <a:cubicBezTo>
                  <a:pt x="2231" y="12249"/>
                  <a:pt x="2221" y="12223"/>
                  <a:pt x="2212" y="12218"/>
                </a:cubicBezTo>
                <a:close/>
                <a:moveTo>
                  <a:pt x="2245" y="13542"/>
                </a:moveTo>
                <a:cubicBezTo>
                  <a:pt x="2245" y="13549"/>
                  <a:pt x="2245" y="13558"/>
                  <a:pt x="2244" y="13565"/>
                </a:cubicBezTo>
                <a:lnTo>
                  <a:pt x="2247" y="13561"/>
                </a:lnTo>
                <a:lnTo>
                  <a:pt x="2245" y="13542"/>
                </a:lnTo>
                <a:close/>
                <a:moveTo>
                  <a:pt x="2244" y="13565"/>
                </a:moveTo>
                <a:lnTo>
                  <a:pt x="2209" y="13642"/>
                </a:lnTo>
                <a:cubicBezTo>
                  <a:pt x="2179" y="13706"/>
                  <a:pt x="2155" y="13718"/>
                  <a:pt x="2098" y="13704"/>
                </a:cubicBezTo>
                <a:cubicBezTo>
                  <a:pt x="2037" y="13688"/>
                  <a:pt x="2013" y="13653"/>
                  <a:pt x="1949" y="13495"/>
                </a:cubicBezTo>
                <a:cubicBezTo>
                  <a:pt x="1907" y="13392"/>
                  <a:pt x="1867" y="13310"/>
                  <a:pt x="1860" y="13310"/>
                </a:cubicBezTo>
                <a:cubicBezTo>
                  <a:pt x="1854" y="13310"/>
                  <a:pt x="1821" y="13389"/>
                  <a:pt x="1787" y="13491"/>
                </a:cubicBezTo>
                <a:cubicBezTo>
                  <a:pt x="1712" y="13716"/>
                  <a:pt x="1634" y="13776"/>
                  <a:pt x="1583" y="13642"/>
                </a:cubicBezTo>
                <a:lnTo>
                  <a:pt x="1552" y="13557"/>
                </a:lnTo>
                <a:lnTo>
                  <a:pt x="1490" y="13642"/>
                </a:lnTo>
                <a:cubicBezTo>
                  <a:pt x="1416" y="13739"/>
                  <a:pt x="1344" y="13713"/>
                  <a:pt x="1312" y="13580"/>
                </a:cubicBezTo>
                <a:cubicBezTo>
                  <a:pt x="1299" y="13527"/>
                  <a:pt x="1287" y="13326"/>
                  <a:pt x="1281" y="13067"/>
                </a:cubicBezTo>
                <a:cubicBezTo>
                  <a:pt x="1269" y="12536"/>
                  <a:pt x="1259" y="12353"/>
                  <a:pt x="1243" y="12399"/>
                </a:cubicBezTo>
                <a:cubicBezTo>
                  <a:pt x="1236" y="12419"/>
                  <a:pt x="1238" y="12584"/>
                  <a:pt x="1245" y="12762"/>
                </a:cubicBezTo>
                <a:cubicBezTo>
                  <a:pt x="1252" y="12941"/>
                  <a:pt x="1261" y="13228"/>
                  <a:pt x="1266" y="13403"/>
                </a:cubicBezTo>
                <a:cubicBezTo>
                  <a:pt x="1274" y="13637"/>
                  <a:pt x="1284" y="13743"/>
                  <a:pt x="1306" y="13800"/>
                </a:cubicBezTo>
                <a:cubicBezTo>
                  <a:pt x="1346" y="13907"/>
                  <a:pt x="1441" y="13900"/>
                  <a:pt x="1494" y="13789"/>
                </a:cubicBezTo>
                <a:lnTo>
                  <a:pt x="1536" y="13704"/>
                </a:lnTo>
                <a:lnTo>
                  <a:pt x="1567" y="13789"/>
                </a:lnTo>
                <a:cubicBezTo>
                  <a:pt x="1605" y="13897"/>
                  <a:pt x="1657" y="13901"/>
                  <a:pt x="1707" y="13796"/>
                </a:cubicBezTo>
                <a:cubicBezTo>
                  <a:pt x="1753" y="13700"/>
                  <a:pt x="1776" y="13695"/>
                  <a:pt x="1809" y="13773"/>
                </a:cubicBezTo>
                <a:cubicBezTo>
                  <a:pt x="1823" y="13805"/>
                  <a:pt x="1854" y="13858"/>
                  <a:pt x="1879" y="13893"/>
                </a:cubicBezTo>
                <a:cubicBezTo>
                  <a:pt x="1922" y="13952"/>
                  <a:pt x="1926" y="13951"/>
                  <a:pt x="1948" y="13877"/>
                </a:cubicBezTo>
                <a:cubicBezTo>
                  <a:pt x="1968" y="13807"/>
                  <a:pt x="1978" y="13804"/>
                  <a:pt x="2035" y="13846"/>
                </a:cubicBezTo>
                <a:cubicBezTo>
                  <a:pt x="2079" y="13877"/>
                  <a:pt x="2119" y="13880"/>
                  <a:pt x="2158" y="13854"/>
                </a:cubicBezTo>
                <a:cubicBezTo>
                  <a:pt x="2208" y="13822"/>
                  <a:pt x="2221" y="13791"/>
                  <a:pt x="2240" y="13646"/>
                </a:cubicBezTo>
                <a:cubicBezTo>
                  <a:pt x="2243" y="13619"/>
                  <a:pt x="2242" y="13590"/>
                  <a:pt x="2244" y="13565"/>
                </a:cubicBezTo>
                <a:close/>
                <a:moveTo>
                  <a:pt x="5617" y="12218"/>
                </a:moveTo>
                <a:cubicBezTo>
                  <a:pt x="5608" y="12213"/>
                  <a:pt x="5600" y="12230"/>
                  <a:pt x="5594" y="12272"/>
                </a:cubicBezTo>
                <a:cubicBezTo>
                  <a:pt x="5589" y="12304"/>
                  <a:pt x="5600" y="12604"/>
                  <a:pt x="5619" y="12943"/>
                </a:cubicBezTo>
                <a:lnTo>
                  <a:pt x="5652" y="13522"/>
                </a:lnTo>
                <a:cubicBezTo>
                  <a:pt x="5657" y="13397"/>
                  <a:pt x="5656" y="13244"/>
                  <a:pt x="5646" y="13021"/>
                </a:cubicBezTo>
                <a:cubicBezTo>
                  <a:pt x="5630" y="12664"/>
                  <a:pt x="5630" y="12555"/>
                  <a:pt x="5645" y="12480"/>
                </a:cubicBezTo>
                <a:cubicBezTo>
                  <a:pt x="5659" y="12409"/>
                  <a:pt x="5660" y="12364"/>
                  <a:pt x="5646" y="12299"/>
                </a:cubicBezTo>
                <a:cubicBezTo>
                  <a:pt x="5636" y="12249"/>
                  <a:pt x="5626" y="12223"/>
                  <a:pt x="5617" y="12218"/>
                </a:cubicBezTo>
                <a:close/>
                <a:moveTo>
                  <a:pt x="5652" y="13522"/>
                </a:moveTo>
                <a:cubicBezTo>
                  <a:pt x="5651" y="13541"/>
                  <a:pt x="5649" y="13555"/>
                  <a:pt x="5648" y="13572"/>
                </a:cubicBezTo>
                <a:lnTo>
                  <a:pt x="5654" y="13561"/>
                </a:lnTo>
                <a:lnTo>
                  <a:pt x="5652" y="13522"/>
                </a:lnTo>
                <a:close/>
                <a:moveTo>
                  <a:pt x="5648" y="13572"/>
                </a:moveTo>
                <a:lnTo>
                  <a:pt x="5614" y="13642"/>
                </a:lnTo>
                <a:cubicBezTo>
                  <a:pt x="5584" y="13707"/>
                  <a:pt x="5561" y="13718"/>
                  <a:pt x="5498" y="13704"/>
                </a:cubicBezTo>
                <a:cubicBezTo>
                  <a:pt x="5454" y="13694"/>
                  <a:pt x="5405" y="13664"/>
                  <a:pt x="5392" y="13634"/>
                </a:cubicBezTo>
                <a:cubicBezTo>
                  <a:pt x="5370" y="13586"/>
                  <a:pt x="5371" y="13572"/>
                  <a:pt x="5392" y="13511"/>
                </a:cubicBezTo>
                <a:cubicBezTo>
                  <a:pt x="5443" y="13359"/>
                  <a:pt x="5400" y="13217"/>
                  <a:pt x="5301" y="13217"/>
                </a:cubicBezTo>
                <a:cubicBezTo>
                  <a:pt x="5203" y="13217"/>
                  <a:pt x="5150" y="13378"/>
                  <a:pt x="5216" y="13472"/>
                </a:cubicBezTo>
                <a:cubicBezTo>
                  <a:pt x="5274" y="13555"/>
                  <a:pt x="5242" y="13643"/>
                  <a:pt x="5136" y="13696"/>
                </a:cubicBezTo>
                <a:cubicBezTo>
                  <a:pt x="5087" y="13720"/>
                  <a:pt x="5075" y="13707"/>
                  <a:pt x="5044" y="13619"/>
                </a:cubicBezTo>
                <a:cubicBezTo>
                  <a:pt x="5009" y="13519"/>
                  <a:pt x="5006" y="13520"/>
                  <a:pt x="4988" y="13596"/>
                </a:cubicBezTo>
                <a:cubicBezTo>
                  <a:pt x="4964" y="13699"/>
                  <a:pt x="4914" y="13695"/>
                  <a:pt x="4893" y="13588"/>
                </a:cubicBezTo>
                <a:cubicBezTo>
                  <a:pt x="4875" y="13503"/>
                  <a:pt x="4876" y="13504"/>
                  <a:pt x="4842" y="13584"/>
                </a:cubicBezTo>
                <a:cubicBezTo>
                  <a:pt x="4786" y="13720"/>
                  <a:pt x="4745" y="13731"/>
                  <a:pt x="4704" y="13623"/>
                </a:cubicBezTo>
                <a:lnTo>
                  <a:pt x="4667" y="13526"/>
                </a:lnTo>
                <a:lnTo>
                  <a:pt x="4625" y="13626"/>
                </a:lnTo>
                <a:cubicBezTo>
                  <a:pt x="4590" y="13705"/>
                  <a:pt x="4570" y="13721"/>
                  <a:pt x="4521" y="13704"/>
                </a:cubicBezTo>
                <a:cubicBezTo>
                  <a:pt x="4489" y="13692"/>
                  <a:pt x="4449" y="13652"/>
                  <a:pt x="4434" y="13615"/>
                </a:cubicBezTo>
                <a:cubicBezTo>
                  <a:pt x="4408" y="13552"/>
                  <a:pt x="4405" y="13553"/>
                  <a:pt x="4396" y="13630"/>
                </a:cubicBezTo>
                <a:cubicBezTo>
                  <a:pt x="4390" y="13684"/>
                  <a:pt x="4398" y="13754"/>
                  <a:pt x="4421" y="13835"/>
                </a:cubicBezTo>
                <a:cubicBezTo>
                  <a:pt x="4444" y="13918"/>
                  <a:pt x="4460" y="13943"/>
                  <a:pt x="4470" y="13916"/>
                </a:cubicBezTo>
                <a:cubicBezTo>
                  <a:pt x="4479" y="13894"/>
                  <a:pt x="4507" y="13877"/>
                  <a:pt x="4533" y="13877"/>
                </a:cubicBezTo>
                <a:cubicBezTo>
                  <a:pt x="4559" y="13877"/>
                  <a:pt x="4596" y="13847"/>
                  <a:pt x="4615" y="13812"/>
                </a:cubicBezTo>
                <a:cubicBezTo>
                  <a:pt x="4646" y="13755"/>
                  <a:pt x="4651" y="13755"/>
                  <a:pt x="4682" y="13812"/>
                </a:cubicBezTo>
                <a:cubicBezTo>
                  <a:pt x="4728" y="13897"/>
                  <a:pt x="4774" y="13893"/>
                  <a:pt x="4821" y="13796"/>
                </a:cubicBezTo>
                <a:cubicBezTo>
                  <a:pt x="4859" y="13717"/>
                  <a:pt x="4859" y="13717"/>
                  <a:pt x="4886" y="13796"/>
                </a:cubicBezTo>
                <a:cubicBezTo>
                  <a:pt x="4920" y="13894"/>
                  <a:pt x="4937" y="13895"/>
                  <a:pt x="4974" y="13808"/>
                </a:cubicBezTo>
                <a:cubicBezTo>
                  <a:pt x="5000" y="13746"/>
                  <a:pt x="5003" y="13746"/>
                  <a:pt x="5029" y="13808"/>
                </a:cubicBezTo>
                <a:cubicBezTo>
                  <a:pt x="5071" y="13908"/>
                  <a:pt x="5133" y="13890"/>
                  <a:pt x="5223" y="13754"/>
                </a:cubicBezTo>
                <a:lnTo>
                  <a:pt x="5303" y="13634"/>
                </a:lnTo>
                <a:lnTo>
                  <a:pt x="5362" y="13754"/>
                </a:lnTo>
                <a:cubicBezTo>
                  <a:pt x="5406" y="13846"/>
                  <a:pt x="5436" y="13877"/>
                  <a:pt x="5486" y="13877"/>
                </a:cubicBezTo>
                <a:cubicBezTo>
                  <a:pt x="5589" y="13877"/>
                  <a:pt x="5633" y="13794"/>
                  <a:pt x="5648" y="13572"/>
                </a:cubicBezTo>
                <a:close/>
                <a:moveTo>
                  <a:pt x="14163" y="12218"/>
                </a:moveTo>
                <a:cubicBezTo>
                  <a:pt x="14154" y="12213"/>
                  <a:pt x="14145" y="12230"/>
                  <a:pt x="14139" y="12272"/>
                </a:cubicBezTo>
                <a:cubicBezTo>
                  <a:pt x="14135" y="12304"/>
                  <a:pt x="14146" y="12604"/>
                  <a:pt x="14164" y="12943"/>
                </a:cubicBezTo>
                <a:lnTo>
                  <a:pt x="14196" y="13530"/>
                </a:lnTo>
                <a:cubicBezTo>
                  <a:pt x="14202" y="13403"/>
                  <a:pt x="14201" y="13248"/>
                  <a:pt x="14190" y="13021"/>
                </a:cubicBezTo>
                <a:cubicBezTo>
                  <a:pt x="14174" y="12664"/>
                  <a:pt x="14174" y="12555"/>
                  <a:pt x="14189" y="12480"/>
                </a:cubicBezTo>
                <a:cubicBezTo>
                  <a:pt x="14203" y="12409"/>
                  <a:pt x="14205" y="12364"/>
                  <a:pt x="14192" y="12299"/>
                </a:cubicBezTo>
                <a:cubicBezTo>
                  <a:pt x="14182" y="12249"/>
                  <a:pt x="14172" y="12223"/>
                  <a:pt x="14163" y="12218"/>
                </a:cubicBezTo>
                <a:close/>
                <a:moveTo>
                  <a:pt x="14196" y="13530"/>
                </a:moveTo>
                <a:cubicBezTo>
                  <a:pt x="14196" y="13544"/>
                  <a:pt x="14194" y="13556"/>
                  <a:pt x="14193" y="13569"/>
                </a:cubicBezTo>
                <a:lnTo>
                  <a:pt x="14198" y="13561"/>
                </a:lnTo>
                <a:lnTo>
                  <a:pt x="14196" y="13530"/>
                </a:lnTo>
                <a:close/>
                <a:moveTo>
                  <a:pt x="14193" y="13569"/>
                </a:moveTo>
                <a:lnTo>
                  <a:pt x="14161" y="13638"/>
                </a:lnTo>
                <a:cubicBezTo>
                  <a:pt x="14113" y="13741"/>
                  <a:pt x="14015" y="13738"/>
                  <a:pt x="13976" y="13634"/>
                </a:cubicBezTo>
                <a:cubicBezTo>
                  <a:pt x="13947" y="13557"/>
                  <a:pt x="13946" y="13557"/>
                  <a:pt x="13888" y="13634"/>
                </a:cubicBezTo>
                <a:cubicBezTo>
                  <a:pt x="13856" y="13677"/>
                  <a:pt x="13803" y="13715"/>
                  <a:pt x="13767" y="13715"/>
                </a:cubicBezTo>
                <a:cubicBezTo>
                  <a:pt x="13713" y="13715"/>
                  <a:pt x="13695" y="13738"/>
                  <a:pt x="13653" y="13862"/>
                </a:cubicBezTo>
                <a:cubicBezTo>
                  <a:pt x="13593" y="14044"/>
                  <a:pt x="13598" y="14121"/>
                  <a:pt x="13674" y="14178"/>
                </a:cubicBezTo>
                <a:cubicBezTo>
                  <a:pt x="13707" y="14202"/>
                  <a:pt x="13734" y="14241"/>
                  <a:pt x="13735" y="14263"/>
                </a:cubicBezTo>
                <a:cubicBezTo>
                  <a:pt x="13738" y="14342"/>
                  <a:pt x="13648" y="14415"/>
                  <a:pt x="13525" y="14433"/>
                </a:cubicBezTo>
                <a:cubicBezTo>
                  <a:pt x="13366" y="14457"/>
                  <a:pt x="13297" y="14377"/>
                  <a:pt x="13284" y="14159"/>
                </a:cubicBezTo>
                <a:lnTo>
                  <a:pt x="13275" y="14020"/>
                </a:lnTo>
                <a:lnTo>
                  <a:pt x="13264" y="14171"/>
                </a:lnTo>
                <a:cubicBezTo>
                  <a:pt x="13248" y="14378"/>
                  <a:pt x="13279" y="14530"/>
                  <a:pt x="13347" y="14595"/>
                </a:cubicBezTo>
                <a:cubicBezTo>
                  <a:pt x="13472" y="14715"/>
                  <a:pt x="13736" y="14522"/>
                  <a:pt x="13785" y="14275"/>
                </a:cubicBezTo>
                <a:cubicBezTo>
                  <a:pt x="13813" y="14133"/>
                  <a:pt x="13805" y="14095"/>
                  <a:pt x="13741" y="14059"/>
                </a:cubicBezTo>
                <a:cubicBezTo>
                  <a:pt x="13673" y="14020"/>
                  <a:pt x="13664" y="14001"/>
                  <a:pt x="13685" y="13935"/>
                </a:cubicBezTo>
                <a:cubicBezTo>
                  <a:pt x="13695" y="13901"/>
                  <a:pt x="13732" y="13877"/>
                  <a:pt x="13776" y="13877"/>
                </a:cubicBezTo>
                <a:cubicBezTo>
                  <a:pt x="13825" y="13877"/>
                  <a:pt x="13861" y="13852"/>
                  <a:pt x="13885" y="13800"/>
                </a:cubicBezTo>
                <a:cubicBezTo>
                  <a:pt x="13921" y="13725"/>
                  <a:pt x="13922" y="13725"/>
                  <a:pt x="13958" y="13800"/>
                </a:cubicBezTo>
                <a:cubicBezTo>
                  <a:pt x="13979" y="13843"/>
                  <a:pt x="14018" y="13877"/>
                  <a:pt x="14046" y="13877"/>
                </a:cubicBezTo>
                <a:cubicBezTo>
                  <a:pt x="14138" y="13877"/>
                  <a:pt x="14179" y="13789"/>
                  <a:pt x="14193" y="13569"/>
                </a:cubicBezTo>
                <a:close/>
                <a:moveTo>
                  <a:pt x="16647" y="12218"/>
                </a:moveTo>
                <a:cubicBezTo>
                  <a:pt x="16638" y="12213"/>
                  <a:pt x="16630" y="12230"/>
                  <a:pt x="16624" y="12272"/>
                </a:cubicBezTo>
                <a:cubicBezTo>
                  <a:pt x="16619" y="12304"/>
                  <a:pt x="16630" y="12604"/>
                  <a:pt x="16649" y="12943"/>
                </a:cubicBezTo>
                <a:lnTo>
                  <a:pt x="16681" y="13530"/>
                </a:lnTo>
                <a:cubicBezTo>
                  <a:pt x="16686" y="13403"/>
                  <a:pt x="16686" y="13248"/>
                  <a:pt x="16676" y="13021"/>
                </a:cubicBezTo>
                <a:cubicBezTo>
                  <a:pt x="16659" y="12664"/>
                  <a:pt x="16660" y="12555"/>
                  <a:pt x="16675" y="12480"/>
                </a:cubicBezTo>
                <a:cubicBezTo>
                  <a:pt x="16689" y="12409"/>
                  <a:pt x="16689" y="12364"/>
                  <a:pt x="16676" y="12299"/>
                </a:cubicBezTo>
                <a:cubicBezTo>
                  <a:pt x="16665" y="12249"/>
                  <a:pt x="16656" y="12223"/>
                  <a:pt x="16647" y="12218"/>
                </a:cubicBezTo>
                <a:close/>
                <a:moveTo>
                  <a:pt x="16681" y="13530"/>
                </a:moveTo>
                <a:cubicBezTo>
                  <a:pt x="16680" y="13544"/>
                  <a:pt x="16679" y="13556"/>
                  <a:pt x="16678" y="13569"/>
                </a:cubicBezTo>
                <a:lnTo>
                  <a:pt x="16682" y="13561"/>
                </a:lnTo>
                <a:lnTo>
                  <a:pt x="16681" y="13530"/>
                </a:lnTo>
                <a:close/>
                <a:moveTo>
                  <a:pt x="16678" y="13569"/>
                </a:moveTo>
                <a:lnTo>
                  <a:pt x="16647" y="13638"/>
                </a:lnTo>
                <a:cubicBezTo>
                  <a:pt x="16599" y="13741"/>
                  <a:pt x="16501" y="13738"/>
                  <a:pt x="16462" y="13634"/>
                </a:cubicBezTo>
                <a:cubicBezTo>
                  <a:pt x="16433" y="13557"/>
                  <a:pt x="16431" y="13559"/>
                  <a:pt x="16373" y="13638"/>
                </a:cubicBezTo>
                <a:cubicBezTo>
                  <a:pt x="16289" y="13754"/>
                  <a:pt x="16229" y="13714"/>
                  <a:pt x="16138" y="13491"/>
                </a:cubicBezTo>
                <a:cubicBezTo>
                  <a:pt x="16097" y="13389"/>
                  <a:pt x="16057" y="13310"/>
                  <a:pt x="16049" y="13310"/>
                </a:cubicBezTo>
                <a:cubicBezTo>
                  <a:pt x="16041" y="13310"/>
                  <a:pt x="16010" y="13391"/>
                  <a:pt x="15979" y="13491"/>
                </a:cubicBezTo>
                <a:cubicBezTo>
                  <a:pt x="15918" y="13689"/>
                  <a:pt x="15853" y="13748"/>
                  <a:pt x="15782" y="13677"/>
                </a:cubicBezTo>
                <a:cubicBezTo>
                  <a:pt x="15723" y="13617"/>
                  <a:pt x="15712" y="13535"/>
                  <a:pt x="15702" y="13063"/>
                </a:cubicBezTo>
                <a:cubicBezTo>
                  <a:pt x="15690" y="12535"/>
                  <a:pt x="15680" y="12354"/>
                  <a:pt x="15664" y="12399"/>
                </a:cubicBezTo>
                <a:cubicBezTo>
                  <a:pt x="15657" y="12419"/>
                  <a:pt x="15657" y="12584"/>
                  <a:pt x="15664" y="12762"/>
                </a:cubicBezTo>
                <a:cubicBezTo>
                  <a:pt x="15671" y="12941"/>
                  <a:pt x="15682" y="13228"/>
                  <a:pt x="15687" y="13403"/>
                </a:cubicBezTo>
                <a:cubicBezTo>
                  <a:pt x="15694" y="13637"/>
                  <a:pt x="15704" y="13743"/>
                  <a:pt x="15725" y="13800"/>
                </a:cubicBezTo>
                <a:cubicBezTo>
                  <a:pt x="15764" y="13902"/>
                  <a:pt x="15848" y="13900"/>
                  <a:pt x="15897" y="13796"/>
                </a:cubicBezTo>
                <a:cubicBezTo>
                  <a:pt x="15944" y="13700"/>
                  <a:pt x="15966" y="13695"/>
                  <a:pt x="15999" y="13773"/>
                </a:cubicBezTo>
                <a:cubicBezTo>
                  <a:pt x="16012" y="13805"/>
                  <a:pt x="16043" y="13858"/>
                  <a:pt x="16069" y="13893"/>
                </a:cubicBezTo>
                <a:cubicBezTo>
                  <a:pt x="16112" y="13952"/>
                  <a:pt x="16116" y="13951"/>
                  <a:pt x="16139" y="13873"/>
                </a:cubicBezTo>
                <a:cubicBezTo>
                  <a:pt x="16159" y="13802"/>
                  <a:pt x="16169" y="13799"/>
                  <a:pt x="16205" y="13835"/>
                </a:cubicBezTo>
                <a:cubicBezTo>
                  <a:pt x="16269" y="13899"/>
                  <a:pt x="16330" y="13886"/>
                  <a:pt x="16370" y="13800"/>
                </a:cubicBezTo>
                <a:cubicBezTo>
                  <a:pt x="16405" y="13725"/>
                  <a:pt x="16407" y="13725"/>
                  <a:pt x="16443" y="13800"/>
                </a:cubicBezTo>
                <a:cubicBezTo>
                  <a:pt x="16463" y="13843"/>
                  <a:pt x="16502" y="13877"/>
                  <a:pt x="16530" y="13877"/>
                </a:cubicBezTo>
                <a:cubicBezTo>
                  <a:pt x="16621" y="13877"/>
                  <a:pt x="16664" y="13789"/>
                  <a:pt x="16678" y="13569"/>
                </a:cubicBezTo>
                <a:close/>
                <a:moveTo>
                  <a:pt x="123" y="12237"/>
                </a:moveTo>
                <a:cubicBezTo>
                  <a:pt x="58" y="12273"/>
                  <a:pt x="0" y="12444"/>
                  <a:pt x="0" y="12696"/>
                </a:cubicBezTo>
                <a:cubicBezTo>
                  <a:pt x="0" y="12833"/>
                  <a:pt x="11" y="12891"/>
                  <a:pt x="67" y="13059"/>
                </a:cubicBezTo>
                <a:cubicBezTo>
                  <a:pt x="104" y="13170"/>
                  <a:pt x="140" y="13299"/>
                  <a:pt x="146" y="13345"/>
                </a:cubicBezTo>
                <a:cubicBezTo>
                  <a:pt x="163" y="13489"/>
                  <a:pt x="173" y="13438"/>
                  <a:pt x="162" y="13260"/>
                </a:cubicBezTo>
                <a:cubicBezTo>
                  <a:pt x="156" y="13166"/>
                  <a:pt x="131" y="12993"/>
                  <a:pt x="107" y="12878"/>
                </a:cubicBezTo>
                <a:cubicBezTo>
                  <a:pt x="82" y="12763"/>
                  <a:pt x="61" y="12620"/>
                  <a:pt x="61" y="12561"/>
                </a:cubicBezTo>
                <a:cubicBezTo>
                  <a:pt x="61" y="12352"/>
                  <a:pt x="157" y="12221"/>
                  <a:pt x="219" y="12345"/>
                </a:cubicBezTo>
                <a:cubicBezTo>
                  <a:pt x="258" y="12424"/>
                  <a:pt x="256" y="12493"/>
                  <a:pt x="214" y="12550"/>
                </a:cubicBezTo>
                <a:cubicBezTo>
                  <a:pt x="163" y="12620"/>
                  <a:pt x="163" y="12762"/>
                  <a:pt x="214" y="12762"/>
                </a:cubicBezTo>
                <a:cubicBezTo>
                  <a:pt x="267" y="12762"/>
                  <a:pt x="292" y="12576"/>
                  <a:pt x="260" y="12422"/>
                </a:cubicBezTo>
                <a:cubicBezTo>
                  <a:pt x="240" y="12331"/>
                  <a:pt x="215" y="12276"/>
                  <a:pt x="187" y="12249"/>
                </a:cubicBezTo>
                <a:cubicBezTo>
                  <a:pt x="166" y="12228"/>
                  <a:pt x="144" y="12225"/>
                  <a:pt x="123" y="12237"/>
                </a:cubicBezTo>
                <a:close/>
                <a:moveTo>
                  <a:pt x="15372" y="12299"/>
                </a:moveTo>
                <a:cubicBezTo>
                  <a:pt x="15366" y="12301"/>
                  <a:pt x="15360" y="12321"/>
                  <a:pt x="15350" y="12357"/>
                </a:cubicBezTo>
                <a:cubicBezTo>
                  <a:pt x="15335" y="12413"/>
                  <a:pt x="15333" y="12452"/>
                  <a:pt x="15344" y="12488"/>
                </a:cubicBezTo>
                <a:cubicBezTo>
                  <a:pt x="15353" y="12516"/>
                  <a:pt x="15369" y="12538"/>
                  <a:pt x="15379" y="12538"/>
                </a:cubicBezTo>
                <a:cubicBezTo>
                  <a:pt x="15411" y="12538"/>
                  <a:pt x="15421" y="12405"/>
                  <a:pt x="15395" y="12337"/>
                </a:cubicBezTo>
                <a:cubicBezTo>
                  <a:pt x="15385" y="12309"/>
                  <a:pt x="15378" y="12297"/>
                  <a:pt x="15372" y="12299"/>
                </a:cubicBezTo>
                <a:close/>
                <a:moveTo>
                  <a:pt x="17350" y="12380"/>
                </a:moveTo>
                <a:cubicBezTo>
                  <a:pt x="17342" y="12381"/>
                  <a:pt x="17335" y="12397"/>
                  <a:pt x="17321" y="12430"/>
                </a:cubicBezTo>
                <a:cubicBezTo>
                  <a:pt x="17302" y="12477"/>
                  <a:pt x="17289" y="12485"/>
                  <a:pt x="17282" y="12457"/>
                </a:cubicBezTo>
                <a:cubicBezTo>
                  <a:pt x="17267" y="12392"/>
                  <a:pt x="17232" y="12406"/>
                  <a:pt x="17221" y="12480"/>
                </a:cubicBezTo>
                <a:cubicBezTo>
                  <a:pt x="17215" y="12520"/>
                  <a:pt x="17222" y="12569"/>
                  <a:pt x="17238" y="12600"/>
                </a:cubicBezTo>
                <a:cubicBezTo>
                  <a:pt x="17261" y="12644"/>
                  <a:pt x="17270" y="12641"/>
                  <a:pt x="17292" y="12588"/>
                </a:cubicBezTo>
                <a:cubicBezTo>
                  <a:pt x="17313" y="12540"/>
                  <a:pt x="17324" y="12537"/>
                  <a:pt x="17340" y="12573"/>
                </a:cubicBezTo>
                <a:cubicBezTo>
                  <a:pt x="17357" y="12609"/>
                  <a:pt x="17366" y="12605"/>
                  <a:pt x="17381" y="12557"/>
                </a:cubicBezTo>
                <a:cubicBezTo>
                  <a:pt x="17398" y="12504"/>
                  <a:pt x="17398" y="12481"/>
                  <a:pt x="17377" y="12426"/>
                </a:cubicBezTo>
                <a:cubicBezTo>
                  <a:pt x="17365" y="12396"/>
                  <a:pt x="17357" y="12379"/>
                  <a:pt x="17350" y="12380"/>
                </a:cubicBezTo>
                <a:close/>
                <a:moveTo>
                  <a:pt x="6965" y="12399"/>
                </a:moveTo>
                <a:cubicBezTo>
                  <a:pt x="6959" y="12419"/>
                  <a:pt x="6960" y="12584"/>
                  <a:pt x="6967" y="12762"/>
                </a:cubicBezTo>
                <a:cubicBezTo>
                  <a:pt x="6974" y="12941"/>
                  <a:pt x="6983" y="13228"/>
                  <a:pt x="6989" y="13403"/>
                </a:cubicBezTo>
                <a:cubicBezTo>
                  <a:pt x="6996" y="13637"/>
                  <a:pt x="7007" y="13743"/>
                  <a:pt x="7028" y="13800"/>
                </a:cubicBezTo>
                <a:cubicBezTo>
                  <a:pt x="7074" y="13922"/>
                  <a:pt x="7165" y="13897"/>
                  <a:pt x="7304" y="13731"/>
                </a:cubicBezTo>
                <a:cubicBezTo>
                  <a:pt x="7424" y="13588"/>
                  <a:pt x="7595" y="13483"/>
                  <a:pt x="7626" y="13534"/>
                </a:cubicBezTo>
                <a:cubicBezTo>
                  <a:pt x="7641" y="13558"/>
                  <a:pt x="7669" y="13489"/>
                  <a:pt x="7670" y="13426"/>
                </a:cubicBezTo>
                <a:cubicBezTo>
                  <a:pt x="7670" y="13412"/>
                  <a:pt x="7629" y="13390"/>
                  <a:pt x="7578" y="13376"/>
                </a:cubicBezTo>
                <a:cubicBezTo>
                  <a:pt x="7528" y="13362"/>
                  <a:pt x="7444" y="13305"/>
                  <a:pt x="7391" y="13248"/>
                </a:cubicBezTo>
                <a:cubicBezTo>
                  <a:pt x="7275" y="13124"/>
                  <a:pt x="7260" y="13121"/>
                  <a:pt x="7215" y="13233"/>
                </a:cubicBezTo>
                <a:cubicBezTo>
                  <a:pt x="7168" y="13350"/>
                  <a:pt x="7171" y="13390"/>
                  <a:pt x="7222" y="13352"/>
                </a:cubicBezTo>
                <a:cubicBezTo>
                  <a:pt x="7274" y="13313"/>
                  <a:pt x="7387" y="13389"/>
                  <a:pt x="7387" y="13464"/>
                </a:cubicBezTo>
                <a:cubicBezTo>
                  <a:pt x="7387" y="13581"/>
                  <a:pt x="7151" y="13746"/>
                  <a:pt x="7083" y="13677"/>
                </a:cubicBezTo>
                <a:cubicBezTo>
                  <a:pt x="7023" y="13617"/>
                  <a:pt x="7014" y="13534"/>
                  <a:pt x="7003" y="13063"/>
                </a:cubicBezTo>
                <a:cubicBezTo>
                  <a:pt x="6992" y="12535"/>
                  <a:pt x="6981" y="12354"/>
                  <a:pt x="6965" y="12399"/>
                </a:cubicBezTo>
                <a:close/>
                <a:moveTo>
                  <a:pt x="10877" y="12399"/>
                </a:moveTo>
                <a:cubicBezTo>
                  <a:pt x="10870" y="12419"/>
                  <a:pt x="10871" y="12584"/>
                  <a:pt x="10878" y="12762"/>
                </a:cubicBezTo>
                <a:cubicBezTo>
                  <a:pt x="10885" y="12941"/>
                  <a:pt x="10895" y="13228"/>
                  <a:pt x="10900" y="13403"/>
                </a:cubicBezTo>
                <a:cubicBezTo>
                  <a:pt x="10912" y="13786"/>
                  <a:pt x="10938" y="13877"/>
                  <a:pt x="11032" y="13877"/>
                </a:cubicBezTo>
                <a:cubicBezTo>
                  <a:pt x="11119" y="13877"/>
                  <a:pt x="11147" y="13930"/>
                  <a:pt x="11158" y="14109"/>
                </a:cubicBezTo>
                <a:cubicBezTo>
                  <a:pt x="11163" y="14194"/>
                  <a:pt x="11179" y="14302"/>
                  <a:pt x="11192" y="14352"/>
                </a:cubicBezTo>
                <a:cubicBezTo>
                  <a:pt x="11223" y="14468"/>
                  <a:pt x="11284" y="14473"/>
                  <a:pt x="11307" y="14360"/>
                </a:cubicBezTo>
                <a:cubicBezTo>
                  <a:pt x="11317" y="14313"/>
                  <a:pt x="11322" y="14190"/>
                  <a:pt x="11319" y="14086"/>
                </a:cubicBezTo>
                <a:lnTo>
                  <a:pt x="11313" y="13897"/>
                </a:lnTo>
                <a:lnTo>
                  <a:pt x="11401" y="13877"/>
                </a:lnTo>
                <a:cubicBezTo>
                  <a:pt x="11450" y="13866"/>
                  <a:pt x="11500" y="13827"/>
                  <a:pt x="11516" y="13789"/>
                </a:cubicBezTo>
                <a:cubicBezTo>
                  <a:pt x="11543" y="13725"/>
                  <a:pt x="11546" y="13727"/>
                  <a:pt x="11580" y="13800"/>
                </a:cubicBezTo>
                <a:cubicBezTo>
                  <a:pt x="11631" y="13911"/>
                  <a:pt x="11696" y="13894"/>
                  <a:pt x="11789" y="13754"/>
                </a:cubicBezTo>
                <a:lnTo>
                  <a:pt x="11869" y="13634"/>
                </a:lnTo>
                <a:lnTo>
                  <a:pt x="11927" y="13754"/>
                </a:lnTo>
                <a:cubicBezTo>
                  <a:pt x="11996" y="13899"/>
                  <a:pt x="12081" y="13919"/>
                  <a:pt x="12136" y="13800"/>
                </a:cubicBezTo>
                <a:cubicBezTo>
                  <a:pt x="12171" y="13725"/>
                  <a:pt x="12173" y="13725"/>
                  <a:pt x="12209" y="13800"/>
                </a:cubicBezTo>
                <a:cubicBezTo>
                  <a:pt x="12254" y="13893"/>
                  <a:pt x="12304" y="13899"/>
                  <a:pt x="12365" y="13816"/>
                </a:cubicBezTo>
                <a:cubicBezTo>
                  <a:pt x="12406" y="13760"/>
                  <a:pt x="12415" y="13760"/>
                  <a:pt x="12445" y="13816"/>
                </a:cubicBezTo>
                <a:cubicBezTo>
                  <a:pt x="12464" y="13850"/>
                  <a:pt x="12491" y="13877"/>
                  <a:pt x="12507" y="13877"/>
                </a:cubicBezTo>
                <a:cubicBezTo>
                  <a:pt x="12522" y="13877"/>
                  <a:pt x="12538" y="13907"/>
                  <a:pt x="12543" y="13943"/>
                </a:cubicBezTo>
                <a:cubicBezTo>
                  <a:pt x="12552" y="14003"/>
                  <a:pt x="12554" y="14003"/>
                  <a:pt x="12566" y="13943"/>
                </a:cubicBezTo>
                <a:cubicBezTo>
                  <a:pt x="12575" y="13904"/>
                  <a:pt x="12602" y="13878"/>
                  <a:pt x="12631" y="13877"/>
                </a:cubicBezTo>
                <a:cubicBezTo>
                  <a:pt x="12741" y="13876"/>
                  <a:pt x="12896" y="13714"/>
                  <a:pt x="12943" y="13553"/>
                </a:cubicBezTo>
                <a:cubicBezTo>
                  <a:pt x="12967" y="13471"/>
                  <a:pt x="12968" y="13219"/>
                  <a:pt x="12944" y="13156"/>
                </a:cubicBezTo>
                <a:cubicBezTo>
                  <a:pt x="12895" y="13024"/>
                  <a:pt x="12780" y="13156"/>
                  <a:pt x="12657" y="13488"/>
                </a:cubicBezTo>
                <a:cubicBezTo>
                  <a:pt x="12563" y="13740"/>
                  <a:pt x="12521" y="13770"/>
                  <a:pt x="12464" y="13619"/>
                </a:cubicBezTo>
                <a:cubicBezTo>
                  <a:pt x="12429" y="13525"/>
                  <a:pt x="12429" y="13523"/>
                  <a:pt x="12400" y="13599"/>
                </a:cubicBezTo>
                <a:cubicBezTo>
                  <a:pt x="12355" y="13719"/>
                  <a:pt x="12267" y="13742"/>
                  <a:pt x="12229" y="13642"/>
                </a:cubicBezTo>
                <a:lnTo>
                  <a:pt x="12199" y="13557"/>
                </a:lnTo>
                <a:lnTo>
                  <a:pt x="12136" y="13642"/>
                </a:lnTo>
                <a:cubicBezTo>
                  <a:pt x="12092" y="13700"/>
                  <a:pt x="12058" y="13714"/>
                  <a:pt x="12021" y="13696"/>
                </a:cubicBezTo>
                <a:cubicBezTo>
                  <a:pt x="11954" y="13663"/>
                  <a:pt x="11926" y="13581"/>
                  <a:pt x="11958" y="13511"/>
                </a:cubicBezTo>
                <a:cubicBezTo>
                  <a:pt x="12016" y="13384"/>
                  <a:pt x="11964" y="13217"/>
                  <a:pt x="11866" y="13217"/>
                </a:cubicBezTo>
                <a:cubicBezTo>
                  <a:pt x="11768" y="13217"/>
                  <a:pt x="11714" y="13378"/>
                  <a:pt x="11781" y="13472"/>
                </a:cubicBezTo>
                <a:cubicBezTo>
                  <a:pt x="11840" y="13557"/>
                  <a:pt x="11803" y="13649"/>
                  <a:pt x="11692" y="13696"/>
                </a:cubicBezTo>
                <a:cubicBezTo>
                  <a:pt x="11641" y="13717"/>
                  <a:pt x="11626" y="13709"/>
                  <a:pt x="11599" y="13638"/>
                </a:cubicBezTo>
                <a:cubicBezTo>
                  <a:pt x="11568" y="13556"/>
                  <a:pt x="11565" y="13555"/>
                  <a:pt x="11528" y="13619"/>
                </a:cubicBezTo>
                <a:cubicBezTo>
                  <a:pt x="11492" y="13680"/>
                  <a:pt x="11282" y="13764"/>
                  <a:pt x="11256" y="13727"/>
                </a:cubicBezTo>
                <a:cubicBezTo>
                  <a:pt x="11250" y="13718"/>
                  <a:pt x="11263" y="13645"/>
                  <a:pt x="11284" y="13565"/>
                </a:cubicBezTo>
                <a:cubicBezTo>
                  <a:pt x="11323" y="13413"/>
                  <a:pt x="11334" y="13173"/>
                  <a:pt x="11304" y="13125"/>
                </a:cubicBezTo>
                <a:cubicBezTo>
                  <a:pt x="11280" y="13085"/>
                  <a:pt x="11214" y="13265"/>
                  <a:pt x="11180" y="13464"/>
                </a:cubicBezTo>
                <a:cubicBezTo>
                  <a:pt x="11147" y="13662"/>
                  <a:pt x="11096" y="13735"/>
                  <a:pt x="11018" y="13696"/>
                </a:cubicBezTo>
                <a:cubicBezTo>
                  <a:pt x="10944" y="13659"/>
                  <a:pt x="10925" y="13549"/>
                  <a:pt x="10915" y="13067"/>
                </a:cubicBezTo>
                <a:cubicBezTo>
                  <a:pt x="10903" y="12536"/>
                  <a:pt x="10893" y="12353"/>
                  <a:pt x="10877" y="12399"/>
                </a:cubicBezTo>
                <a:close/>
                <a:moveTo>
                  <a:pt x="19116" y="12399"/>
                </a:moveTo>
                <a:cubicBezTo>
                  <a:pt x="19109" y="12419"/>
                  <a:pt x="19109" y="12584"/>
                  <a:pt x="19116" y="12762"/>
                </a:cubicBezTo>
                <a:cubicBezTo>
                  <a:pt x="19123" y="12941"/>
                  <a:pt x="19133" y="13228"/>
                  <a:pt x="19138" y="13403"/>
                </a:cubicBezTo>
                <a:cubicBezTo>
                  <a:pt x="19145" y="13637"/>
                  <a:pt x="19156" y="13743"/>
                  <a:pt x="19177" y="13800"/>
                </a:cubicBezTo>
                <a:cubicBezTo>
                  <a:pt x="19222" y="13917"/>
                  <a:pt x="19309" y="13903"/>
                  <a:pt x="19362" y="13769"/>
                </a:cubicBezTo>
                <a:cubicBezTo>
                  <a:pt x="19403" y="13665"/>
                  <a:pt x="19406" y="13662"/>
                  <a:pt x="19467" y="13715"/>
                </a:cubicBezTo>
                <a:cubicBezTo>
                  <a:pt x="19556" y="13793"/>
                  <a:pt x="19584" y="13738"/>
                  <a:pt x="19578" y="13488"/>
                </a:cubicBezTo>
                <a:cubicBezTo>
                  <a:pt x="19571" y="13133"/>
                  <a:pt x="19503" y="13087"/>
                  <a:pt x="19437" y="13387"/>
                </a:cubicBezTo>
                <a:cubicBezTo>
                  <a:pt x="19381" y="13643"/>
                  <a:pt x="19331" y="13730"/>
                  <a:pt x="19262" y="13696"/>
                </a:cubicBezTo>
                <a:cubicBezTo>
                  <a:pt x="19182" y="13656"/>
                  <a:pt x="19163" y="13557"/>
                  <a:pt x="19152" y="13067"/>
                </a:cubicBezTo>
                <a:cubicBezTo>
                  <a:pt x="19141" y="12536"/>
                  <a:pt x="19132" y="12353"/>
                  <a:pt x="19116" y="12399"/>
                </a:cubicBezTo>
                <a:close/>
                <a:moveTo>
                  <a:pt x="9110" y="12403"/>
                </a:moveTo>
                <a:cubicBezTo>
                  <a:pt x="9098" y="12436"/>
                  <a:pt x="9097" y="12688"/>
                  <a:pt x="9111" y="13345"/>
                </a:cubicBezTo>
                <a:cubicBezTo>
                  <a:pt x="9123" y="13969"/>
                  <a:pt x="9124" y="14262"/>
                  <a:pt x="9113" y="14317"/>
                </a:cubicBezTo>
                <a:cubicBezTo>
                  <a:pt x="9090" y="14433"/>
                  <a:pt x="8973" y="14568"/>
                  <a:pt x="8898" y="14568"/>
                </a:cubicBezTo>
                <a:cubicBezTo>
                  <a:pt x="8843" y="14568"/>
                  <a:pt x="8823" y="14543"/>
                  <a:pt x="8780" y="14429"/>
                </a:cubicBezTo>
                <a:cubicBezTo>
                  <a:pt x="8724" y="14280"/>
                  <a:pt x="8715" y="14317"/>
                  <a:pt x="8751" y="14545"/>
                </a:cubicBezTo>
                <a:cubicBezTo>
                  <a:pt x="8767" y="14646"/>
                  <a:pt x="8787" y="14694"/>
                  <a:pt x="8824" y="14722"/>
                </a:cubicBezTo>
                <a:cubicBezTo>
                  <a:pt x="8927" y="14800"/>
                  <a:pt x="9068" y="14674"/>
                  <a:pt x="9109" y="14468"/>
                </a:cubicBezTo>
                <a:cubicBezTo>
                  <a:pt x="9122" y="14398"/>
                  <a:pt x="9137" y="14223"/>
                  <a:pt x="9142" y="14078"/>
                </a:cubicBezTo>
                <a:cubicBezTo>
                  <a:pt x="9149" y="13872"/>
                  <a:pt x="9156" y="13818"/>
                  <a:pt x="9174" y="13831"/>
                </a:cubicBezTo>
                <a:cubicBezTo>
                  <a:pt x="9253" y="13888"/>
                  <a:pt x="9302" y="13880"/>
                  <a:pt x="9341" y="13804"/>
                </a:cubicBezTo>
                <a:cubicBezTo>
                  <a:pt x="9381" y="13725"/>
                  <a:pt x="9383" y="13726"/>
                  <a:pt x="9418" y="13800"/>
                </a:cubicBezTo>
                <a:cubicBezTo>
                  <a:pt x="9463" y="13898"/>
                  <a:pt x="9528" y="13898"/>
                  <a:pt x="9574" y="13800"/>
                </a:cubicBezTo>
                <a:cubicBezTo>
                  <a:pt x="9609" y="13725"/>
                  <a:pt x="9611" y="13725"/>
                  <a:pt x="9647" y="13800"/>
                </a:cubicBezTo>
                <a:cubicBezTo>
                  <a:pt x="9695" y="13899"/>
                  <a:pt x="9743" y="13898"/>
                  <a:pt x="9791" y="13796"/>
                </a:cubicBezTo>
                <a:cubicBezTo>
                  <a:pt x="9841" y="13692"/>
                  <a:pt x="9856" y="13693"/>
                  <a:pt x="9915" y="13812"/>
                </a:cubicBezTo>
                <a:cubicBezTo>
                  <a:pt x="9979" y="13940"/>
                  <a:pt x="10010" y="13956"/>
                  <a:pt x="10036" y="13866"/>
                </a:cubicBezTo>
                <a:cubicBezTo>
                  <a:pt x="10053" y="13805"/>
                  <a:pt x="10064" y="13799"/>
                  <a:pt x="10099" y="13835"/>
                </a:cubicBezTo>
                <a:cubicBezTo>
                  <a:pt x="10162" y="13898"/>
                  <a:pt x="10208" y="13887"/>
                  <a:pt x="10249" y="13800"/>
                </a:cubicBezTo>
                <a:cubicBezTo>
                  <a:pt x="10284" y="13725"/>
                  <a:pt x="10285" y="13725"/>
                  <a:pt x="10322" y="13800"/>
                </a:cubicBezTo>
                <a:cubicBezTo>
                  <a:pt x="10362" y="13884"/>
                  <a:pt x="10461" y="13905"/>
                  <a:pt x="10508" y="13839"/>
                </a:cubicBezTo>
                <a:cubicBezTo>
                  <a:pt x="10553" y="13776"/>
                  <a:pt x="10573" y="13569"/>
                  <a:pt x="10553" y="13376"/>
                </a:cubicBezTo>
                <a:cubicBezTo>
                  <a:pt x="10539" y="13234"/>
                  <a:pt x="10534" y="13220"/>
                  <a:pt x="10521" y="13283"/>
                </a:cubicBezTo>
                <a:cubicBezTo>
                  <a:pt x="10510" y="13334"/>
                  <a:pt x="10511" y="13390"/>
                  <a:pt x="10524" y="13464"/>
                </a:cubicBezTo>
                <a:cubicBezTo>
                  <a:pt x="10540" y="13556"/>
                  <a:pt x="10537" y="13579"/>
                  <a:pt x="10508" y="13642"/>
                </a:cubicBezTo>
                <a:cubicBezTo>
                  <a:pt x="10463" y="13738"/>
                  <a:pt x="10377" y="13733"/>
                  <a:pt x="10340" y="13634"/>
                </a:cubicBezTo>
                <a:cubicBezTo>
                  <a:pt x="10311" y="13557"/>
                  <a:pt x="10310" y="13559"/>
                  <a:pt x="10252" y="13638"/>
                </a:cubicBezTo>
                <a:cubicBezTo>
                  <a:pt x="10173" y="13747"/>
                  <a:pt x="10120" y="13712"/>
                  <a:pt x="10031" y="13491"/>
                </a:cubicBezTo>
                <a:cubicBezTo>
                  <a:pt x="9990" y="13390"/>
                  <a:pt x="9951" y="13310"/>
                  <a:pt x="9945" y="13310"/>
                </a:cubicBezTo>
                <a:cubicBezTo>
                  <a:pt x="9938" y="13310"/>
                  <a:pt x="9905" y="13389"/>
                  <a:pt x="9872" y="13491"/>
                </a:cubicBezTo>
                <a:cubicBezTo>
                  <a:pt x="9797" y="13716"/>
                  <a:pt x="9718" y="13776"/>
                  <a:pt x="9667" y="13642"/>
                </a:cubicBezTo>
                <a:cubicBezTo>
                  <a:pt x="9636" y="13560"/>
                  <a:pt x="9636" y="13557"/>
                  <a:pt x="9578" y="13634"/>
                </a:cubicBezTo>
                <a:cubicBezTo>
                  <a:pt x="9546" y="13677"/>
                  <a:pt x="9507" y="13715"/>
                  <a:pt x="9492" y="13715"/>
                </a:cubicBezTo>
                <a:cubicBezTo>
                  <a:pt x="9477" y="13715"/>
                  <a:pt x="9452" y="13677"/>
                  <a:pt x="9435" y="13634"/>
                </a:cubicBezTo>
                <a:cubicBezTo>
                  <a:pt x="9406" y="13557"/>
                  <a:pt x="9406" y="13560"/>
                  <a:pt x="9348" y="13638"/>
                </a:cubicBezTo>
                <a:cubicBezTo>
                  <a:pt x="9227" y="13802"/>
                  <a:pt x="9167" y="13669"/>
                  <a:pt x="9144" y="13186"/>
                </a:cubicBezTo>
                <a:cubicBezTo>
                  <a:pt x="9135" y="13018"/>
                  <a:pt x="9128" y="12763"/>
                  <a:pt x="9128" y="12619"/>
                </a:cubicBezTo>
                <a:cubicBezTo>
                  <a:pt x="9127" y="12427"/>
                  <a:pt x="9123" y="12370"/>
                  <a:pt x="9110" y="12403"/>
                </a:cubicBezTo>
                <a:close/>
                <a:moveTo>
                  <a:pt x="17666" y="12407"/>
                </a:moveTo>
                <a:cubicBezTo>
                  <a:pt x="17653" y="12381"/>
                  <a:pt x="17633" y="12381"/>
                  <a:pt x="17616" y="12426"/>
                </a:cubicBezTo>
                <a:cubicBezTo>
                  <a:pt x="17597" y="12477"/>
                  <a:pt x="17585" y="12481"/>
                  <a:pt x="17563" y="12445"/>
                </a:cubicBezTo>
                <a:cubicBezTo>
                  <a:pt x="17541" y="12409"/>
                  <a:pt x="17531" y="12408"/>
                  <a:pt x="17517" y="12445"/>
                </a:cubicBezTo>
                <a:cubicBezTo>
                  <a:pt x="17503" y="12483"/>
                  <a:pt x="17504" y="12513"/>
                  <a:pt x="17526" y="12577"/>
                </a:cubicBezTo>
                <a:cubicBezTo>
                  <a:pt x="17552" y="12654"/>
                  <a:pt x="17555" y="12655"/>
                  <a:pt x="17574" y="12588"/>
                </a:cubicBezTo>
                <a:cubicBezTo>
                  <a:pt x="17590" y="12529"/>
                  <a:pt x="17599" y="12527"/>
                  <a:pt x="17625" y="12569"/>
                </a:cubicBezTo>
                <a:cubicBezTo>
                  <a:pt x="17651" y="12612"/>
                  <a:pt x="17657" y="12607"/>
                  <a:pt x="17671" y="12542"/>
                </a:cubicBezTo>
                <a:cubicBezTo>
                  <a:pt x="17682" y="12485"/>
                  <a:pt x="17678" y="12433"/>
                  <a:pt x="17666" y="12407"/>
                </a:cubicBezTo>
                <a:close/>
                <a:moveTo>
                  <a:pt x="2413" y="12422"/>
                </a:moveTo>
                <a:cubicBezTo>
                  <a:pt x="2397" y="12458"/>
                  <a:pt x="2393" y="12524"/>
                  <a:pt x="2399" y="12658"/>
                </a:cubicBezTo>
                <a:cubicBezTo>
                  <a:pt x="2403" y="12760"/>
                  <a:pt x="2416" y="13067"/>
                  <a:pt x="2426" y="13341"/>
                </a:cubicBezTo>
                <a:cubicBezTo>
                  <a:pt x="2436" y="13615"/>
                  <a:pt x="2447" y="13829"/>
                  <a:pt x="2451" y="13819"/>
                </a:cubicBezTo>
                <a:cubicBezTo>
                  <a:pt x="2455" y="13808"/>
                  <a:pt x="2453" y="13479"/>
                  <a:pt x="2447" y="13086"/>
                </a:cubicBezTo>
                <a:cubicBezTo>
                  <a:pt x="2437" y="12468"/>
                  <a:pt x="2433" y="12380"/>
                  <a:pt x="2413" y="12422"/>
                </a:cubicBezTo>
                <a:close/>
                <a:moveTo>
                  <a:pt x="4024" y="12422"/>
                </a:moveTo>
                <a:cubicBezTo>
                  <a:pt x="4008" y="12458"/>
                  <a:pt x="4003" y="12524"/>
                  <a:pt x="4009" y="12658"/>
                </a:cubicBezTo>
                <a:cubicBezTo>
                  <a:pt x="4014" y="12760"/>
                  <a:pt x="4027" y="13067"/>
                  <a:pt x="4037" y="13341"/>
                </a:cubicBezTo>
                <a:cubicBezTo>
                  <a:pt x="4047" y="13615"/>
                  <a:pt x="4058" y="13829"/>
                  <a:pt x="4062" y="13819"/>
                </a:cubicBezTo>
                <a:cubicBezTo>
                  <a:pt x="4066" y="13808"/>
                  <a:pt x="4063" y="13479"/>
                  <a:pt x="4057" y="13086"/>
                </a:cubicBezTo>
                <a:cubicBezTo>
                  <a:pt x="4047" y="12468"/>
                  <a:pt x="4043" y="12380"/>
                  <a:pt x="4024" y="12422"/>
                </a:cubicBezTo>
                <a:close/>
                <a:moveTo>
                  <a:pt x="5804" y="12422"/>
                </a:moveTo>
                <a:cubicBezTo>
                  <a:pt x="5788" y="12458"/>
                  <a:pt x="5783" y="12524"/>
                  <a:pt x="5789" y="12658"/>
                </a:cubicBezTo>
                <a:cubicBezTo>
                  <a:pt x="5794" y="12760"/>
                  <a:pt x="5806" y="13067"/>
                  <a:pt x="5816" y="13341"/>
                </a:cubicBezTo>
                <a:cubicBezTo>
                  <a:pt x="5826" y="13615"/>
                  <a:pt x="5838" y="13829"/>
                  <a:pt x="5842" y="13819"/>
                </a:cubicBezTo>
                <a:cubicBezTo>
                  <a:pt x="5846" y="13808"/>
                  <a:pt x="5843" y="13479"/>
                  <a:pt x="5837" y="13086"/>
                </a:cubicBezTo>
                <a:cubicBezTo>
                  <a:pt x="5827" y="12468"/>
                  <a:pt x="5823" y="12380"/>
                  <a:pt x="5804" y="12422"/>
                </a:cubicBezTo>
                <a:close/>
                <a:moveTo>
                  <a:pt x="8397" y="12422"/>
                </a:moveTo>
                <a:cubicBezTo>
                  <a:pt x="8380" y="12458"/>
                  <a:pt x="8376" y="12524"/>
                  <a:pt x="8382" y="12658"/>
                </a:cubicBezTo>
                <a:cubicBezTo>
                  <a:pt x="8387" y="12760"/>
                  <a:pt x="8398" y="13067"/>
                  <a:pt x="8408" y="13341"/>
                </a:cubicBezTo>
                <a:cubicBezTo>
                  <a:pt x="8418" y="13615"/>
                  <a:pt x="8430" y="13829"/>
                  <a:pt x="8434" y="13819"/>
                </a:cubicBezTo>
                <a:cubicBezTo>
                  <a:pt x="8438" y="13808"/>
                  <a:pt x="8436" y="13479"/>
                  <a:pt x="8430" y="13086"/>
                </a:cubicBezTo>
                <a:cubicBezTo>
                  <a:pt x="8420" y="12468"/>
                  <a:pt x="8416" y="12380"/>
                  <a:pt x="8397" y="12422"/>
                </a:cubicBezTo>
                <a:close/>
                <a:moveTo>
                  <a:pt x="14348" y="12422"/>
                </a:moveTo>
                <a:cubicBezTo>
                  <a:pt x="14332" y="12458"/>
                  <a:pt x="14329" y="12524"/>
                  <a:pt x="14335" y="12658"/>
                </a:cubicBezTo>
                <a:cubicBezTo>
                  <a:pt x="14339" y="12760"/>
                  <a:pt x="14351" y="13067"/>
                  <a:pt x="14361" y="13341"/>
                </a:cubicBezTo>
                <a:cubicBezTo>
                  <a:pt x="14371" y="13615"/>
                  <a:pt x="14382" y="13829"/>
                  <a:pt x="14386" y="13819"/>
                </a:cubicBezTo>
                <a:cubicBezTo>
                  <a:pt x="14390" y="13808"/>
                  <a:pt x="14388" y="13479"/>
                  <a:pt x="14381" y="13086"/>
                </a:cubicBezTo>
                <a:cubicBezTo>
                  <a:pt x="14372" y="12468"/>
                  <a:pt x="14367" y="12380"/>
                  <a:pt x="14348" y="12422"/>
                </a:cubicBezTo>
                <a:close/>
                <a:moveTo>
                  <a:pt x="16834" y="12422"/>
                </a:moveTo>
                <a:cubicBezTo>
                  <a:pt x="16818" y="12458"/>
                  <a:pt x="16814" y="12524"/>
                  <a:pt x="16819" y="12658"/>
                </a:cubicBezTo>
                <a:cubicBezTo>
                  <a:pt x="16824" y="12760"/>
                  <a:pt x="16836" y="13067"/>
                  <a:pt x="16846" y="13341"/>
                </a:cubicBezTo>
                <a:cubicBezTo>
                  <a:pt x="16856" y="13615"/>
                  <a:pt x="16866" y="13829"/>
                  <a:pt x="16870" y="13819"/>
                </a:cubicBezTo>
                <a:cubicBezTo>
                  <a:pt x="16874" y="13808"/>
                  <a:pt x="16874" y="13479"/>
                  <a:pt x="16868" y="13086"/>
                </a:cubicBezTo>
                <a:cubicBezTo>
                  <a:pt x="16858" y="12468"/>
                  <a:pt x="16854" y="12380"/>
                  <a:pt x="16834" y="12422"/>
                </a:cubicBezTo>
                <a:close/>
                <a:moveTo>
                  <a:pt x="18238" y="12449"/>
                </a:moveTo>
                <a:cubicBezTo>
                  <a:pt x="18230" y="12404"/>
                  <a:pt x="18227" y="12466"/>
                  <a:pt x="18226" y="12638"/>
                </a:cubicBezTo>
                <a:cubicBezTo>
                  <a:pt x="18225" y="12794"/>
                  <a:pt x="18219" y="12966"/>
                  <a:pt x="18214" y="13017"/>
                </a:cubicBezTo>
                <a:cubicBezTo>
                  <a:pt x="18208" y="13082"/>
                  <a:pt x="18212" y="13106"/>
                  <a:pt x="18226" y="13098"/>
                </a:cubicBezTo>
                <a:cubicBezTo>
                  <a:pt x="18249" y="13084"/>
                  <a:pt x="18263" y="13187"/>
                  <a:pt x="18287" y="13522"/>
                </a:cubicBezTo>
                <a:cubicBezTo>
                  <a:pt x="18296" y="13651"/>
                  <a:pt x="18314" y="13782"/>
                  <a:pt x="18328" y="13819"/>
                </a:cubicBezTo>
                <a:cubicBezTo>
                  <a:pt x="18368" y="13924"/>
                  <a:pt x="18504" y="13870"/>
                  <a:pt x="18664" y="13684"/>
                </a:cubicBezTo>
                <a:cubicBezTo>
                  <a:pt x="18768" y="13561"/>
                  <a:pt x="18801" y="13504"/>
                  <a:pt x="18805" y="13437"/>
                </a:cubicBezTo>
                <a:lnTo>
                  <a:pt x="18809" y="13352"/>
                </a:lnTo>
                <a:lnTo>
                  <a:pt x="18744" y="13430"/>
                </a:lnTo>
                <a:cubicBezTo>
                  <a:pt x="18657" y="13534"/>
                  <a:pt x="18625" y="13531"/>
                  <a:pt x="18570" y="13414"/>
                </a:cubicBezTo>
                <a:cubicBezTo>
                  <a:pt x="18532" y="13332"/>
                  <a:pt x="18527" y="13310"/>
                  <a:pt x="18544" y="13256"/>
                </a:cubicBezTo>
                <a:cubicBezTo>
                  <a:pt x="18572" y="13168"/>
                  <a:pt x="18664" y="13091"/>
                  <a:pt x="18709" y="13121"/>
                </a:cubicBezTo>
                <a:cubicBezTo>
                  <a:pt x="18753" y="13150"/>
                  <a:pt x="18757" y="13116"/>
                  <a:pt x="18719" y="13040"/>
                </a:cubicBezTo>
                <a:cubicBezTo>
                  <a:pt x="18653" y="12907"/>
                  <a:pt x="18558" y="13020"/>
                  <a:pt x="18509" y="13291"/>
                </a:cubicBezTo>
                <a:cubicBezTo>
                  <a:pt x="18488" y="13407"/>
                  <a:pt x="18486" y="13461"/>
                  <a:pt x="18499" y="13538"/>
                </a:cubicBezTo>
                <a:cubicBezTo>
                  <a:pt x="18514" y="13624"/>
                  <a:pt x="18512" y="13642"/>
                  <a:pt x="18477" y="13677"/>
                </a:cubicBezTo>
                <a:cubicBezTo>
                  <a:pt x="18351" y="13804"/>
                  <a:pt x="18305" y="13632"/>
                  <a:pt x="18268" y="12901"/>
                </a:cubicBezTo>
                <a:cubicBezTo>
                  <a:pt x="18256" y="12646"/>
                  <a:pt x="18245" y="12495"/>
                  <a:pt x="18238" y="12449"/>
                </a:cubicBezTo>
                <a:close/>
                <a:moveTo>
                  <a:pt x="17844" y="12546"/>
                </a:moveTo>
                <a:cubicBezTo>
                  <a:pt x="17829" y="12554"/>
                  <a:pt x="17826" y="12604"/>
                  <a:pt x="17826" y="12700"/>
                </a:cubicBezTo>
                <a:cubicBezTo>
                  <a:pt x="17826" y="12839"/>
                  <a:pt x="17832" y="12869"/>
                  <a:pt x="17873" y="12924"/>
                </a:cubicBezTo>
                <a:cubicBezTo>
                  <a:pt x="17907" y="12971"/>
                  <a:pt x="17926" y="12979"/>
                  <a:pt x="17940" y="12947"/>
                </a:cubicBezTo>
                <a:cubicBezTo>
                  <a:pt x="17985" y="12850"/>
                  <a:pt x="18178" y="13402"/>
                  <a:pt x="18149" y="13545"/>
                </a:cubicBezTo>
                <a:cubicBezTo>
                  <a:pt x="18127" y="13652"/>
                  <a:pt x="18082" y="13747"/>
                  <a:pt x="17978" y="13900"/>
                </a:cubicBezTo>
                <a:lnTo>
                  <a:pt x="17880" y="14043"/>
                </a:lnTo>
                <a:lnTo>
                  <a:pt x="17949" y="14020"/>
                </a:lnTo>
                <a:cubicBezTo>
                  <a:pt x="17987" y="14006"/>
                  <a:pt x="18039" y="13963"/>
                  <a:pt x="18064" y="13924"/>
                </a:cubicBezTo>
                <a:cubicBezTo>
                  <a:pt x="18115" y="13845"/>
                  <a:pt x="18185" y="13527"/>
                  <a:pt x="18200" y="13310"/>
                </a:cubicBezTo>
                <a:cubicBezTo>
                  <a:pt x="18207" y="13196"/>
                  <a:pt x="18206" y="13183"/>
                  <a:pt x="18194" y="13256"/>
                </a:cubicBezTo>
                <a:cubicBezTo>
                  <a:pt x="18174" y="13378"/>
                  <a:pt x="18169" y="13376"/>
                  <a:pt x="18134" y="13198"/>
                </a:cubicBezTo>
                <a:cubicBezTo>
                  <a:pt x="18101" y="13028"/>
                  <a:pt x="18017" y="12807"/>
                  <a:pt x="17925" y="12646"/>
                </a:cubicBezTo>
                <a:cubicBezTo>
                  <a:pt x="17883" y="12573"/>
                  <a:pt x="17858" y="12538"/>
                  <a:pt x="17844" y="12546"/>
                </a:cubicBezTo>
                <a:close/>
                <a:moveTo>
                  <a:pt x="4858" y="12581"/>
                </a:moveTo>
                <a:cubicBezTo>
                  <a:pt x="4846" y="12557"/>
                  <a:pt x="4830" y="12556"/>
                  <a:pt x="4818" y="12596"/>
                </a:cubicBezTo>
                <a:cubicBezTo>
                  <a:pt x="4807" y="12630"/>
                  <a:pt x="4801" y="12685"/>
                  <a:pt x="4806" y="12716"/>
                </a:cubicBezTo>
                <a:cubicBezTo>
                  <a:pt x="4811" y="12747"/>
                  <a:pt x="4804" y="12809"/>
                  <a:pt x="4791" y="12858"/>
                </a:cubicBezTo>
                <a:cubicBezTo>
                  <a:pt x="4773" y="12927"/>
                  <a:pt x="4772" y="12959"/>
                  <a:pt x="4787" y="13005"/>
                </a:cubicBezTo>
                <a:cubicBezTo>
                  <a:pt x="4811" y="13080"/>
                  <a:pt x="4824" y="13082"/>
                  <a:pt x="4848" y="13005"/>
                </a:cubicBezTo>
                <a:cubicBezTo>
                  <a:pt x="4863" y="12959"/>
                  <a:pt x="4872" y="12955"/>
                  <a:pt x="4888" y="12990"/>
                </a:cubicBezTo>
                <a:cubicBezTo>
                  <a:pt x="4903" y="13024"/>
                  <a:pt x="4914" y="13024"/>
                  <a:pt x="4931" y="12986"/>
                </a:cubicBezTo>
                <a:cubicBezTo>
                  <a:pt x="4959" y="12925"/>
                  <a:pt x="4950" y="12870"/>
                  <a:pt x="4899" y="12820"/>
                </a:cubicBezTo>
                <a:cubicBezTo>
                  <a:pt x="4872" y="12792"/>
                  <a:pt x="4864" y="12759"/>
                  <a:pt x="4870" y="12704"/>
                </a:cubicBezTo>
                <a:cubicBezTo>
                  <a:pt x="4877" y="12651"/>
                  <a:pt x="4869" y="12605"/>
                  <a:pt x="4858" y="12581"/>
                </a:cubicBezTo>
                <a:close/>
                <a:moveTo>
                  <a:pt x="9609" y="12642"/>
                </a:moveTo>
                <a:cubicBezTo>
                  <a:pt x="9594" y="12631"/>
                  <a:pt x="9573" y="12641"/>
                  <a:pt x="9558" y="12681"/>
                </a:cubicBezTo>
                <a:cubicBezTo>
                  <a:pt x="9536" y="12740"/>
                  <a:pt x="9537" y="12749"/>
                  <a:pt x="9564" y="12789"/>
                </a:cubicBezTo>
                <a:cubicBezTo>
                  <a:pt x="9592" y="12831"/>
                  <a:pt x="9590" y="12837"/>
                  <a:pt x="9556" y="12905"/>
                </a:cubicBezTo>
                <a:cubicBezTo>
                  <a:pt x="9533" y="12950"/>
                  <a:pt x="9526" y="12998"/>
                  <a:pt x="9532" y="13040"/>
                </a:cubicBezTo>
                <a:cubicBezTo>
                  <a:pt x="9543" y="13116"/>
                  <a:pt x="9574" y="13128"/>
                  <a:pt x="9599" y="13063"/>
                </a:cubicBezTo>
                <a:cubicBezTo>
                  <a:pt x="9611" y="13031"/>
                  <a:pt x="9622" y="13028"/>
                  <a:pt x="9645" y="13059"/>
                </a:cubicBezTo>
                <a:cubicBezTo>
                  <a:pt x="9669" y="13094"/>
                  <a:pt x="9678" y="13089"/>
                  <a:pt x="9686" y="13032"/>
                </a:cubicBezTo>
                <a:cubicBezTo>
                  <a:pt x="9693" y="12985"/>
                  <a:pt x="9684" y="12939"/>
                  <a:pt x="9657" y="12882"/>
                </a:cubicBezTo>
                <a:cubicBezTo>
                  <a:pt x="9632" y="12829"/>
                  <a:pt x="9620" y="12770"/>
                  <a:pt x="9626" y="12731"/>
                </a:cubicBezTo>
                <a:cubicBezTo>
                  <a:pt x="9632" y="12685"/>
                  <a:pt x="9624" y="12654"/>
                  <a:pt x="9609" y="12642"/>
                </a:cubicBezTo>
                <a:close/>
                <a:moveTo>
                  <a:pt x="1526" y="12743"/>
                </a:moveTo>
                <a:cubicBezTo>
                  <a:pt x="1513" y="12745"/>
                  <a:pt x="1496" y="12765"/>
                  <a:pt x="1481" y="12804"/>
                </a:cubicBezTo>
                <a:cubicBezTo>
                  <a:pt x="1465" y="12846"/>
                  <a:pt x="1459" y="12926"/>
                  <a:pt x="1462" y="13044"/>
                </a:cubicBezTo>
                <a:cubicBezTo>
                  <a:pt x="1465" y="13201"/>
                  <a:pt x="1468" y="13214"/>
                  <a:pt x="1490" y="13163"/>
                </a:cubicBezTo>
                <a:cubicBezTo>
                  <a:pt x="1503" y="13132"/>
                  <a:pt x="1536" y="13088"/>
                  <a:pt x="1563" y="13063"/>
                </a:cubicBezTo>
                <a:cubicBezTo>
                  <a:pt x="1631" y="13001"/>
                  <a:pt x="1622" y="12955"/>
                  <a:pt x="1545" y="12959"/>
                </a:cubicBezTo>
                <a:cubicBezTo>
                  <a:pt x="1497" y="12962"/>
                  <a:pt x="1481" y="12946"/>
                  <a:pt x="1481" y="12901"/>
                </a:cubicBezTo>
                <a:cubicBezTo>
                  <a:pt x="1481" y="12864"/>
                  <a:pt x="1493" y="12845"/>
                  <a:pt x="1514" y="12847"/>
                </a:cubicBezTo>
                <a:cubicBezTo>
                  <a:pt x="1534" y="12849"/>
                  <a:pt x="1549" y="12823"/>
                  <a:pt x="1549" y="12793"/>
                </a:cubicBezTo>
                <a:cubicBezTo>
                  <a:pt x="1549" y="12756"/>
                  <a:pt x="1539" y="12741"/>
                  <a:pt x="1526" y="12743"/>
                </a:cubicBezTo>
                <a:close/>
                <a:moveTo>
                  <a:pt x="12149" y="12824"/>
                </a:moveTo>
                <a:cubicBezTo>
                  <a:pt x="12143" y="12825"/>
                  <a:pt x="12136" y="12841"/>
                  <a:pt x="12126" y="12878"/>
                </a:cubicBezTo>
                <a:cubicBezTo>
                  <a:pt x="12110" y="12936"/>
                  <a:pt x="12109" y="12973"/>
                  <a:pt x="12121" y="13013"/>
                </a:cubicBezTo>
                <a:cubicBezTo>
                  <a:pt x="12144" y="13083"/>
                  <a:pt x="12157" y="13078"/>
                  <a:pt x="12181" y="13001"/>
                </a:cubicBezTo>
                <a:cubicBezTo>
                  <a:pt x="12198" y="12949"/>
                  <a:pt x="12196" y="12927"/>
                  <a:pt x="12174" y="12870"/>
                </a:cubicBezTo>
                <a:cubicBezTo>
                  <a:pt x="12162" y="12838"/>
                  <a:pt x="12156" y="12823"/>
                  <a:pt x="12149" y="12824"/>
                </a:cubicBezTo>
                <a:close/>
                <a:moveTo>
                  <a:pt x="16383" y="12824"/>
                </a:moveTo>
                <a:cubicBezTo>
                  <a:pt x="16377" y="12825"/>
                  <a:pt x="16370" y="12841"/>
                  <a:pt x="16360" y="12878"/>
                </a:cubicBezTo>
                <a:cubicBezTo>
                  <a:pt x="16344" y="12936"/>
                  <a:pt x="16342" y="12973"/>
                  <a:pt x="16355" y="13013"/>
                </a:cubicBezTo>
                <a:cubicBezTo>
                  <a:pt x="16377" y="13083"/>
                  <a:pt x="16391" y="13078"/>
                  <a:pt x="16415" y="13001"/>
                </a:cubicBezTo>
                <a:cubicBezTo>
                  <a:pt x="16432" y="12949"/>
                  <a:pt x="16430" y="12927"/>
                  <a:pt x="16408" y="12870"/>
                </a:cubicBezTo>
                <a:cubicBezTo>
                  <a:pt x="16396" y="12838"/>
                  <a:pt x="16390" y="12823"/>
                  <a:pt x="16383" y="12824"/>
                </a:cubicBezTo>
                <a:close/>
                <a:moveTo>
                  <a:pt x="10333" y="12882"/>
                </a:moveTo>
                <a:cubicBezTo>
                  <a:pt x="10326" y="12883"/>
                  <a:pt x="10318" y="12899"/>
                  <a:pt x="10306" y="12928"/>
                </a:cubicBezTo>
                <a:cubicBezTo>
                  <a:pt x="10283" y="12984"/>
                  <a:pt x="10275" y="12986"/>
                  <a:pt x="10255" y="12943"/>
                </a:cubicBezTo>
                <a:cubicBezTo>
                  <a:pt x="10226" y="12878"/>
                  <a:pt x="10193" y="12947"/>
                  <a:pt x="10207" y="13044"/>
                </a:cubicBezTo>
                <a:cubicBezTo>
                  <a:pt x="10218" y="13118"/>
                  <a:pt x="10249" y="13127"/>
                  <a:pt x="10273" y="13063"/>
                </a:cubicBezTo>
                <a:cubicBezTo>
                  <a:pt x="10285" y="13031"/>
                  <a:pt x="10299" y="13028"/>
                  <a:pt x="10321" y="13059"/>
                </a:cubicBezTo>
                <a:cubicBezTo>
                  <a:pt x="10345" y="13094"/>
                  <a:pt x="10354" y="13092"/>
                  <a:pt x="10362" y="13040"/>
                </a:cubicBezTo>
                <a:cubicBezTo>
                  <a:pt x="10367" y="13004"/>
                  <a:pt x="10363" y="12948"/>
                  <a:pt x="10353" y="12916"/>
                </a:cubicBezTo>
                <a:cubicBezTo>
                  <a:pt x="10346" y="12892"/>
                  <a:pt x="10339" y="12880"/>
                  <a:pt x="10333" y="12882"/>
                </a:cubicBezTo>
                <a:close/>
                <a:moveTo>
                  <a:pt x="11592" y="12882"/>
                </a:moveTo>
                <a:cubicBezTo>
                  <a:pt x="11585" y="12883"/>
                  <a:pt x="11578" y="12899"/>
                  <a:pt x="11566" y="12928"/>
                </a:cubicBezTo>
                <a:cubicBezTo>
                  <a:pt x="11542" y="12984"/>
                  <a:pt x="11533" y="12986"/>
                  <a:pt x="11513" y="12943"/>
                </a:cubicBezTo>
                <a:cubicBezTo>
                  <a:pt x="11484" y="12878"/>
                  <a:pt x="11451" y="12947"/>
                  <a:pt x="11465" y="13044"/>
                </a:cubicBezTo>
                <a:cubicBezTo>
                  <a:pt x="11476" y="13118"/>
                  <a:pt x="11508" y="13127"/>
                  <a:pt x="11532" y="13063"/>
                </a:cubicBezTo>
                <a:cubicBezTo>
                  <a:pt x="11544" y="13031"/>
                  <a:pt x="11557" y="13028"/>
                  <a:pt x="11579" y="13059"/>
                </a:cubicBezTo>
                <a:cubicBezTo>
                  <a:pt x="11603" y="13094"/>
                  <a:pt x="11611" y="13092"/>
                  <a:pt x="11619" y="13040"/>
                </a:cubicBezTo>
                <a:cubicBezTo>
                  <a:pt x="11624" y="13004"/>
                  <a:pt x="11621" y="12948"/>
                  <a:pt x="11611" y="12916"/>
                </a:cubicBezTo>
                <a:cubicBezTo>
                  <a:pt x="11603" y="12892"/>
                  <a:pt x="11598" y="12880"/>
                  <a:pt x="11592" y="12882"/>
                </a:cubicBezTo>
                <a:close/>
                <a:moveTo>
                  <a:pt x="13968" y="12882"/>
                </a:moveTo>
                <a:cubicBezTo>
                  <a:pt x="13961" y="12883"/>
                  <a:pt x="13954" y="12899"/>
                  <a:pt x="13942" y="12928"/>
                </a:cubicBezTo>
                <a:cubicBezTo>
                  <a:pt x="13919" y="12984"/>
                  <a:pt x="13911" y="12986"/>
                  <a:pt x="13891" y="12943"/>
                </a:cubicBezTo>
                <a:cubicBezTo>
                  <a:pt x="13862" y="12878"/>
                  <a:pt x="13829" y="12947"/>
                  <a:pt x="13843" y="13044"/>
                </a:cubicBezTo>
                <a:cubicBezTo>
                  <a:pt x="13854" y="13118"/>
                  <a:pt x="13885" y="13127"/>
                  <a:pt x="13909" y="13063"/>
                </a:cubicBezTo>
                <a:cubicBezTo>
                  <a:pt x="13921" y="13031"/>
                  <a:pt x="13935" y="13028"/>
                  <a:pt x="13957" y="13059"/>
                </a:cubicBezTo>
                <a:cubicBezTo>
                  <a:pt x="13981" y="13094"/>
                  <a:pt x="13990" y="13092"/>
                  <a:pt x="13998" y="13040"/>
                </a:cubicBezTo>
                <a:cubicBezTo>
                  <a:pt x="14003" y="13004"/>
                  <a:pt x="13999" y="12948"/>
                  <a:pt x="13989" y="12916"/>
                </a:cubicBezTo>
                <a:cubicBezTo>
                  <a:pt x="13981" y="12892"/>
                  <a:pt x="13974" y="12880"/>
                  <a:pt x="13968" y="12882"/>
                </a:cubicBezTo>
                <a:close/>
                <a:moveTo>
                  <a:pt x="811" y="12901"/>
                </a:moveTo>
                <a:cubicBezTo>
                  <a:pt x="800" y="12881"/>
                  <a:pt x="784" y="12882"/>
                  <a:pt x="767" y="12920"/>
                </a:cubicBezTo>
                <a:cubicBezTo>
                  <a:pt x="750" y="12961"/>
                  <a:pt x="737" y="12966"/>
                  <a:pt x="716" y="12936"/>
                </a:cubicBezTo>
                <a:cubicBezTo>
                  <a:pt x="682" y="12885"/>
                  <a:pt x="652" y="12949"/>
                  <a:pt x="665" y="13044"/>
                </a:cubicBezTo>
                <a:cubicBezTo>
                  <a:pt x="676" y="13118"/>
                  <a:pt x="708" y="13127"/>
                  <a:pt x="732" y="13063"/>
                </a:cubicBezTo>
                <a:cubicBezTo>
                  <a:pt x="745" y="13031"/>
                  <a:pt x="756" y="13031"/>
                  <a:pt x="779" y="13063"/>
                </a:cubicBezTo>
                <a:cubicBezTo>
                  <a:pt x="805" y="13100"/>
                  <a:pt x="813" y="13093"/>
                  <a:pt x="821" y="13021"/>
                </a:cubicBezTo>
                <a:cubicBezTo>
                  <a:pt x="828" y="12965"/>
                  <a:pt x="822" y="12921"/>
                  <a:pt x="811" y="12901"/>
                </a:cubicBezTo>
                <a:close/>
                <a:moveTo>
                  <a:pt x="3588" y="12901"/>
                </a:moveTo>
                <a:cubicBezTo>
                  <a:pt x="3577" y="12881"/>
                  <a:pt x="3560" y="12882"/>
                  <a:pt x="3544" y="12920"/>
                </a:cubicBezTo>
                <a:cubicBezTo>
                  <a:pt x="3527" y="12961"/>
                  <a:pt x="3514" y="12966"/>
                  <a:pt x="3493" y="12936"/>
                </a:cubicBezTo>
                <a:cubicBezTo>
                  <a:pt x="3458" y="12885"/>
                  <a:pt x="3428" y="12949"/>
                  <a:pt x="3442" y="13044"/>
                </a:cubicBezTo>
                <a:cubicBezTo>
                  <a:pt x="3453" y="13118"/>
                  <a:pt x="3485" y="13127"/>
                  <a:pt x="3509" y="13063"/>
                </a:cubicBezTo>
                <a:cubicBezTo>
                  <a:pt x="3521" y="13031"/>
                  <a:pt x="3534" y="13031"/>
                  <a:pt x="3557" y="13063"/>
                </a:cubicBezTo>
                <a:cubicBezTo>
                  <a:pt x="3583" y="13100"/>
                  <a:pt x="3589" y="13093"/>
                  <a:pt x="3598" y="13021"/>
                </a:cubicBezTo>
                <a:cubicBezTo>
                  <a:pt x="3605" y="12965"/>
                  <a:pt x="3599" y="12921"/>
                  <a:pt x="3588" y="12901"/>
                </a:cubicBezTo>
                <a:close/>
                <a:moveTo>
                  <a:pt x="6690" y="12959"/>
                </a:moveTo>
                <a:cubicBezTo>
                  <a:pt x="6682" y="12956"/>
                  <a:pt x="6678" y="12967"/>
                  <a:pt x="6672" y="12990"/>
                </a:cubicBezTo>
                <a:cubicBezTo>
                  <a:pt x="6649" y="13084"/>
                  <a:pt x="6657" y="13180"/>
                  <a:pt x="6688" y="13206"/>
                </a:cubicBezTo>
                <a:cubicBezTo>
                  <a:pt x="6726" y="13238"/>
                  <a:pt x="6811" y="13449"/>
                  <a:pt x="6811" y="13511"/>
                </a:cubicBezTo>
                <a:cubicBezTo>
                  <a:pt x="6811" y="13583"/>
                  <a:pt x="6713" y="13673"/>
                  <a:pt x="6636" y="13673"/>
                </a:cubicBezTo>
                <a:cubicBezTo>
                  <a:pt x="6572" y="13673"/>
                  <a:pt x="6566" y="13684"/>
                  <a:pt x="6566" y="13773"/>
                </a:cubicBezTo>
                <a:cubicBezTo>
                  <a:pt x="6566" y="13834"/>
                  <a:pt x="6577" y="13879"/>
                  <a:pt x="6593" y="13889"/>
                </a:cubicBezTo>
                <a:cubicBezTo>
                  <a:pt x="6633" y="13914"/>
                  <a:pt x="6705" y="13876"/>
                  <a:pt x="6765" y="13800"/>
                </a:cubicBezTo>
                <a:cubicBezTo>
                  <a:pt x="6813" y="13742"/>
                  <a:pt x="6820" y="13714"/>
                  <a:pt x="6824" y="13561"/>
                </a:cubicBezTo>
                <a:cubicBezTo>
                  <a:pt x="6829" y="13364"/>
                  <a:pt x="6788" y="13133"/>
                  <a:pt x="6725" y="13009"/>
                </a:cubicBezTo>
                <a:cubicBezTo>
                  <a:pt x="6708" y="12978"/>
                  <a:pt x="6697" y="12962"/>
                  <a:pt x="6690" y="12959"/>
                </a:cubicBezTo>
                <a:close/>
                <a:moveTo>
                  <a:pt x="15403" y="12959"/>
                </a:moveTo>
                <a:cubicBezTo>
                  <a:pt x="15395" y="12956"/>
                  <a:pt x="15391" y="12967"/>
                  <a:pt x="15385" y="12990"/>
                </a:cubicBezTo>
                <a:cubicBezTo>
                  <a:pt x="15365" y="13074"/>
                  <a:pt x="15368" y="13186"/>
                  <a:pt x="15391" y="13186"/>
                </a:cubicBezTo>
                <a:cubicBezTo>
                  <a:pt x="15417" y="13186"/>
                  <a:pt x="15525" y="13445"/>
                  <a:pt x="15525" y="13507"/>
                </a:cubicBezTo>
                <a:cubicBezTo>
                  <a:pt x="15525" y="13580"/>
                  <a:pt x="15426" y="13673"/>
                  <a:pt x="15349" y="13673"/>
                </a:cubicBezTo>
                <a:cubicBezTo>
                  <a:pt x="15285" y="13673"/>
                  <a:pt x="15279" y="13684"/>
                  <a:pt x="15279" y="13773"/>
                </a:cubicBezTo>
                <a:cubicBezTo>
                  <a:pt x="15279" y="13834"/>
                  <a:pt x="15290" y="13876"/>
                  <a:pt x="15306" y="13885"/>
                </a:cubicBezTo>
                <a:cubicBezTo>
                  <a:pt x="15353" y="13910"/>
                  <a:pt x="15458" y="13853"/>
                  <a:pt x="15500" y="13781"/>
                </a:cubicBezTo>
                <a:cubicBezTo>
                  <a:pt x="15532" y="13726"/>
                  <a:pt x="15540" y="13678"/>
                  <a:pt x="15540" y="13545"/>
                </a:cubicBezTo>
                <a:cubicBezTo>
                  <a:pt x="15540" y="13355"/>
                  <a:pt x="15495" y="13122"/>
                  <a:pt x="15438" y="13009"/>
                </a:cubicBezTo>
                <a:cubicBezTo>
                  <a:pt x="15422" y="12978"/>
                  <a:pt x="15410" y="12962"/>
                  <a:pt x="15403" y="12959"/>
                </a:cubicBezTo>
                <a:close/>
                <a:moveTo>
                  <a:pt x="17582" y="12978"/>
                </a:moveTo>
                <a:cubicBezTo>
                  <a:pt x="17573" y="12988"/>
                  <a:pt x="17565" y="13011"/>
                  <a:pt x="17556" y="13044"/>
                </a:cubicBezTo>
                <a:cubicBezTo>
                  <a:pt x="17543" y="13099"/>
                  <a:pt x="17527" y="13217"/>
                  <a:pt x="17523" y="13306"/>
                </a:cubicBezTo>
                <a:cubicBezTo>
                  <a:pt x="17513" y="13506"/>
                  <a:pt x="17547" y="13560"/>
                  <a:pt x="17615" y="13457"/>
                </a:cubicBezTo>
                <a:cubicBezTo>
                  <a:pt x="17653" y="13398"/>
                  <a:pt x="17660" y="13400"/>
                  <a:pt x="17667" y="13453"/>
                </a:cubicBezTo>
                <a:cubicBezTo>
                  <a:pt x="17682" y="13553"/>
                  <a:pt x="17644" y="13628"/>
                  <a:pt x="17555" y="13677"/>
                </a:cubicBezTo>
                <a:cubicBezTo>
                  <a:pt x="17403" y="13760"/>
                  <a:pt x="17378" y="13702"/>
                  <a:pt x="17358" y="13237"/>
                </a:cubicBezTo>
                <a:cubicBezTo>
                  <a:pt x="17352" y="13097"/>
                  <a:pt x="17339" y="12982"/>
                  <a:pt x="17331" y="12982"/>
                </a:cubicBezTo>
                <a:cubicBezTo>
                  <a:pt x="17322" y="12982"/>
                  <a:pt x="17321" y="13013"/>
                  <a:pt x="17326" y="13048"/>
                </a:cubicBezTo>
                <a:cubicBezTo>
                  <a:pt x="17332" y="13090"/>
                  <a:pt x="17317" y="13135"/>
                  <a:pt x="17282" y="13190"/>
                </a:cubicBezTo>
                <a:cubicBezTo>
                  <a:pt x="17223" y="13282"/>
                  <a:pt x="17181" y="13431"/>
                  <a:pt x="17181" y="13549"/>
                </a:cubicBezTo>
                <a:cubicBezTo>
                  <a:pt x="17181" y="13663"/>
                  <a:pt x="17278" y="13713"/>
                  <a:pt x="17317" y="13619"/>
                </a:cubicBezTo>
                <a:cubicBezTo>
                  <a:pt x="17347" y="13547"/>
                  <a:pt x="17365" y="13567"/>
                  <a:pt x="17365" y="13677"/>
                </a:cubicBezTo>
                <a:cubicBezTo>
                  <a:pt x="17365" y="13716"/>
                  <a:pt x="17377" y="13777"/>
                  <a:pt x="17390" y="13812"/>
                </a:cubicBezTo>
                <a:cubicBezTo>
                  <a:pt x="17418" y="13887"/>
                  <a:pt x="17479" y="13894"/>
                  <a:pt x="17574" y="13831"/>
                </a:cubicBezTo>
                <a:cubicBezTo>
                  <a:pt x="17681" y="13759"/>
                  <a:pt x="17714" y="13524"/>
                  <a:pt x="17663" y="13186"/>
                </a:cubicBezTo>
                <a:cubicBezTo>
                  <a:pt x="17637" y="13018"/>
                  <a:pt x="17608" y="12948"/>
                  <a:pt x="17582" y="12978"/>
                </a:cubicBezTo>
                <a:close/>
                <a:moveTo>
                  <a:pt x="1078" y="13075"/>
                </a:moveTo>
                <a:cubicBezTo>
                  <a:pt x="1075" y="13078"/>
                  <a:pt x="1072" y="13102"/>
                  <a:pt x="1067" y="13152"/>
                </a:cubicBezTo>
                <a:cubicBezTo>
                  <a:pt x="1060" y="13214"/>
                  <a:pt x="1063" y="13297"/>
                  <a:pt x="1074" y="13349"/>
                </a:cubicBezTo>
                <a:cubicBezTo>
                  <a:pt x="1101" y="13481"/>
                  <a:pt x="1071" y="13538"/>
                  <a:pt x="922" y="13638"/>
                </a:cubicBezTo>
                <a:cubicBezTo>
                  <a:pt x="754" y="13750"/>
                  <a:pt x="561" y="13735"/>
                  <a:pt x="496" y="13607"/>
                </a:cubicBezTo>
                <a:cubicBezTo>
                  <a:pt x="472" y="13561"/>
                  <a:pt x="444" y="13480"/>
                  <a:pt x="433" y="13426"/>
                </a:cubicBezTo>
                <a:cubicBezTo>
                  <a:pt x="416" y="13335"/>
                  <a:pt x="414" y="13340"/>
                  <a:pt x="414" y="13511"/>
                </a:cubicBezTo>
                <a:cubicBezTo>
                  <a:pt x="414" y="13734"/>
                  <a:pt x="424" y="13773"/>
                  <a:pt x="492" y="13854"/>
                </a:cubicBezTo>
                <a:cubicBezTo>
                  <a:pt x="566" y="13944"/>
                  <a:pt x="816" y="13913"/>
                  <a:pt x="956" y="13796"/>
                </a:cubicBezTo>
                <a:cubicBezTo>
                  <a:pt x="1038" y="13728"/>
                  <a:pt x="1063" y="13686"/>
                  <a:pt x="1081" y="13592"/>
                </a:cubicBezTo>
                <a:cubicBezTo>
                  <a:pt x="1106" y="13465"/>
                  <a:pt x="1110" y="13256"/>
                  <a:pt x="1090" y="13125"/>
                </a:cubicBezTo>
                <a:cubicBezTo>
                  <a:pt x="1084" y="13087"/>
                  <a:pt x="1081" y="13071"/>
                  <a:pt x="1078" y="13075"/>
                </a:cubicBezTo>
                <a:close/>
                <a:moveTo>
                  <a:pt x="3855" y="13075"/>
                </a:moveTo>
                <a:cubicBezTo>
                  <a:pt x="3852" y="13078"/>
                  <a:pt x="3848" y="13102"/>
                  <a:pt x="3843" y="13152"/>
                </a:cubicBezTo>
                <a:cubicBezTo>
                  <a:pt x="3837" y="13214"/>
                  <a:pt x="3840" y="13297"/>
                  <a:pt x="3850" y="13349"/>
                </a:cubicBezTo>
                <a:cubicBezTo>
                  <a:pt x="3877" y="13481"/>
                  <a:pt x="3848" y="13538"/>
                  <a:pt x="3699" y="13638"/>
                </a:cubicBezTo>
                <a:cubicBezTo>
                  <a:pt x="3531" y="13750"/>
                  <a:pt x="3337" y="13735"/>
                  <a:pt x="3273" y="13607"/>
                </a:cubicBezTo>
                <a:cubicBezTo>
                  <a:pt x="3249" y="13561"/>
                  <a:pt x="3220" y="13480"/>
                  <a:pt x="3210" y="13426"/>
                </a:cubicBezTo>
                <a:cubicBezTo>
                  <a:pt x="3192" y="13335"/>
                  <a:pt x="3191" y="13340"/>
                  <a:pt x="3191" y="13511"/>
                </a:cubicBezTo>
                <a:cubicBezTo>
                  <a:pt x="3191" y="13734"/>
                  <a:pt x="3200" y="13773"/>
                  <a:pt x="3268" y="13854"/>
                </a:cubicBezTo>
                <a:cubicBezTo>
                  <a:pt x="3342" y="13944"/>
                  <a:pt x="3593" y="13913"/>
                  <a:pt x="3732" y="13796"/>
                </a:cubicBezTo>
                <a:cubicBezTo>
                  <a:pt x="3814" y="13728"/>
                  <a:pt x="3839" y="13686"/>
                  <a:pt x="3858" y="13592"/>
                </a:cubicBezTo>
                <a:cubicBezTo>
                  <a:pt x="3882" y="13465"/>
                  <a:pt x="3887" y="13256"/>
                  <a:pt x="3866" y="13125"/>
                </a:cubicBezTo>
                <a:cubicBezTo>
                  <a:pt x="3861" y="13087"/>
                  <a:pt x="3858" y="13071"/>
                  <a:pt x="3855" y="13075"/>
                </a:cubicBezTo>
                <a:close/>
                <a:moveTo>
                  <a:pt x="2828" y="13194"/>
                </a:moveTo>
                <a:cubicBezTo>
                  <a:pt x="2812" y="13197"/>
                  <a:pt x="2794" y="13237"/>
                  <a:pt x="2776" y="13318"/>
                </a:cubicBezTo>
                <a:cubicBezTo>
                  <a:pt x="2721" y="13552"/>
                  <a:pt x="2743" y="13782"/>
                  <a:pt x="2814" y="13746"/>
                </a:cubicBezTo>
                <a:cubicBezTo>
                  <a:pt x="2837" y="13735"/>
                  <a:pt x="2858" y="13745"/>
                  <a:pt x="2865" y="13769"/>
                </a:cubicBezTo>
                <a:cubicBezTo>
                  <a:pt x="2884" y="13848"/>
                  <a:pt x="2887" y="13424"/>
                  <a:pt x="2868" y="13302"/>
                </a:cubicBezTo>
                <a:cubicBezTo>
                  <a:pt x="2857" y="13227"/>
                  <a:pt x="2843" y="13192"/>
                  <a:pt x="2828" y="13194"/>
                </a:cubicBezTo>
                <a:close/>
                <a:moveTo>
                  <a:pt x="6233" y="13194"/>
                </a:moveTo>
                <a:cubicBezTo>
                  <a:pt x="6218" y="13197"/>
                  <a:pt x="6201" y="13237"/>
                  <a:pt x="6182" y="13318"/>
                </a:cubicBezTo>
                <a:cubicBezTo>
                  <a:pt x="6128" y="13552"/>
                  <a:pt x="6148" y="13782"/>
                  <a:pt x="6220" y="13746"/>
                </a:cubicBezTo>
                <a:cubicBezTo>
                  <a:pt x="6242" y="13735"/>
                  <a:pt x="6265" y="13745"/>
                  <a:pt x="6271" y="13769"/>
                </a:cubicBezTo>
                <a:cubicBezTo>
                  <a:pt x="6290" y="13848"/>
                  <a:pt x="6293" y="13424"/>
                  <a:pt x="6274" y="13302"/>
                </a:cubicBezTo>
                <a:cubicBezTo>
                  <a:pt x="6262" y="13227"/>
                  <a:pt x="6248" y="13192"/>
                  <a:pt x="6233" y="13194"/>
                </a:cubicBezTo>
                <a:close/>
                <a:moveTo>
                  <a:pt x="14885" y="13271"/>
                </a:moveTo>
                <a:cubicBezTo>
                  <a:pt x="14811" y="13233"/>
                  <a:pt x="14766" y="13278"/>
                  <a:pt x="14729" y="13426"/>
                </a:cubicBezTo>
                <a:cubicBezTo>
                  <a:pt x="14705" y="13521"/>
                  <a:pt x="14705" y="13522"/>
                  <a:pt x="14737" y="13476"/>
                </a:cubicBezTo>
                <a:cubicBezTo>
                  <a:pt x="14777" y="13420"/>
                  <a:pt x="14876" y="13416"/>
                  <a:pt x="14888" y="13468"/>
                </a:cubicBezTo>
                <a:cubicBezTo>
                  <a:pt x="14893" y="13489"/>
                  <a:pt x="14867" y="13565"/>
                  <a:pt x="14832" y="13638"/>
                </a:cubicBezTo>
                <a:cubicBezTo>
                  <a:pt x="14750" y="13810"/>
                  <a:pt x="14697" y="14106"/>
                  <a:pt x="14697" y="14394"/>
                </a:cubicBezTo>
                <a:cubicBezTo>
                  <a:pt x="14696" y="14737"/>
                  <a:pt x="14754" y="14949"/>
                  <a:pt x="14880" y="15051"/>
                </a:cubicBezTo>
                <a:cubicBezTo>
                  <a:pt x="14984" y="15135"/>
                  <a:pt x="15271" y="15022"/>
                  <a:pt x="15303" y="14885"/>
                </a:cubicBezTo>
                <a:cubicBezTo>
                  <a:pt x="15309" y="14859"/>
                  <a:pt x="15302" y="14851"/>
                  <a:pt x="15280" y="14869"/>
                </a:cubicBezTo>
                <a:cubicBezTo>
                  <a:pt x="15225" y="14916"/>
                  <a:pt x="14969" y="14908"/>
                  <a:pt x="14902" y="14858"/>
                </a:cubicBezTo>
                <a:cubicBezTo>
                  <a:pt x="14834" y="14806"/>
                  <a:pt x="14753" y="14607"/>
                  <a:pt x="14727" y="14429"/>
                </a:cubicBezTo>
                <a:cubicBezTo>
                  <a:pt x="14692" y="14184"/>
                  <a:pt x="14774" y="13798"/>
                  <a:pt x="14895" y="13634"/>
                </a:cubicBezTo>
                <a:cubicBezTo>
                  <a:pt x="14926" y="13593"/>
                  <a:pt x="14995" y="13537"/>
                  <a:pt x="15050" y="13511"/>
                </a:cubicBezTo>
                <a:cubicBezTo>
                  <a:pt x="15140" y="13468"/>
                  <a:pt x="15172" y="13422"/>
                  <a:pt x="15172" y="13337"/>
                </a:cubicBezTo>
                <a:cubicBezTo>
                  <a:pt x="15172" y="13320"/>
                  <a:pt x="15123" y="13307"/>
                  <a:pt x="15061" y="13306"/>
                </a:cubicBezTo>
                <a:cubicBezTo>
                  <a:pt x="15000" y="13305"/>
                  <a:pt x="14920" y="13289"/>
                  <a:pt x="14885" y="13271"/>
                </a:cubicBezTo>
                <a:close/>
                <a:moveTo>
                  <a:pt x="142" y="13680"/>
                </a:moveTo>
                <a:cubicBezTo>
                  <a:pt x="113" y="13669"/>
                  <a:pt x="108" y="13689"/>
                  <a:pt x="108" y="13777"/>
                </a:cubicBezTo>
                <a:cubicBezTo>
                  <a:pt x="108" y="13865"/>
                  <a:pt x="113" y="13880"/>
                  <a:pt x="142" y="13870"/>
                </a:cubicBezTo>
                <a:cubicBezTo>
                  <a:pt x="164" y="13861"/>
                  <a:pt x="177" y="13830"/>
                  <a:pt x="177" y="13777"/>
                </a:cubicBezTo>
                <a:cubicBezTo>
                  <a:pt x="177" y="13724"/>
                  <a:pt x="164" y="13688"/>
                  <a:pt x="142" y="13680"/>
                </a:cubicBezTo>
                <a:close/>
                <a:moveTo>
                  <a:pt x="2861" y="13866"/>
                </a:moveTo>
                <a:cubicBezTo>
                  <a:pt x="2856" y="13873"/>
                  <a:pt x="2844" y="13908"/>
                  <a:pt x="2823" y="13970"/>
                </a:cubicBezTo>
                <a:cubicBezTo>
                  <a:pt x="2743" y="14211"/>
                  <a:pt x="2677" y="14296"/>
                  <a:pt x="2598" y="14267"/>
                </a:cubicBezTo>
                <a:cubicBezTo>
                  <a:pt x="2519" y="14239"/>
                  <a:pt x="2515" y="14257"/>
                  <a:pt x="2574" y="14344"/>
                </a:cubicBezTo>
                <a:cubicBezTo>
                  <a:pt x="2677" y="14498"/>
                  <a:pt x="2818" y="14288"/>
                  <a:pt x="2861" y="13920"/>
                </a:cubicBezTo>
                <a:cubicBezTo>
                  <a:pt x="2866" y="13878"/>
                  <a:pt x="2867" y="13859"/>
                  <a:pt x="2861" y="13866"/>
                </a:cubicBezTo>
                <a:close/>
                <a:moveTo>
                  <a:pt x="6266" y="13866"/>
                </a:moveTo>
                <a:cubicBezTo>
                  <a:pt x="6261" y="13873"/>
                  <a:pt x="6248" y="13908"/>
                  <a:pt x="6228" y="13970"/>
                </a:cubicBezTo>
                <a:cubicBezTo>
                  <a:pt x="6148" y="14211"/>
                  <a:pt x="6085" y="14296"/>
                  <a:pt x="6005" y="14267"/>
                </a:cubicBezTo>
                <a:cubicBezTo>
                  <a:pt x="5927" y="14239"/>
                  <a:pt x="5920" y="14257"/>
                  <a:pt x="5979" y="14344"/>
                </a:cubicBezTo>
                <a:cubicBezTo>
                  <a:pt x="6082" y="14498"/>
                  <a:pt x="6223" y="14288"/>
                  <a:pt x="6266" y="13920"/>
                </a:cubicBezTo>
                <a:cubicBezTo>
                  <a:pt x="6271" y="13878"/>
                  <a:pt x="6272" y="13859"/>
                  <a:pt x="6266" y="13866"/>
                </a:cubicBezTo>
                <a:close/>
                <a:moveTo>
                  <a:pt x="4440" y="14036"/>
                </a:moveTo>
                <a:cubicBezTo>
                  <a:pt x="4434" y="14046"/>
                  <a:pt x="4424" y="14081"/>
                  <a:pt x="4406" y="14144"/>
                </a:cubicBezTo>
                <a:cubicBezTo>
                  <a:pt x="4352" y="14340"/>
                  <a:pt x="4237" y="14503"/>
                  <a:pt x="4176" y="14472"/>
                </a:cubicBezTo>
                <a:cubicBezTo>
                  <a:pt x="4137" y="14452"/>
                  <a:pt x="4136" y="14457"/>
                  <a:pt x="4164" y="14510"/>
                </a:cubicBezTo>
                <a:cubicBezTo>
                  <a:pt x="4180" y="14542"/>
                  <a:pt x="4219" y="14568"/>
                  <a:pt x="4250" y="14568"/>
                </a:cubicBezTo>
                <a:cubicBezTo>
                  <a:pt x="4337" y="14568"/>
                  <a:pt x="4406" y="14390"/>
                  <a:pt x="4441" y="14078"/>
                </a:cubicBezTo>
                <a:cubicBezTo>
                  <a:pt x="4446" y="14040"/>
                  <a:pt x="4445" y="14026"/>
                  <a:pt x="4440" y="14036"/>
                </a:cubicBezTo>
                <a:close/>
                <a:moveTo>
                  <a:pt x="14966" y="14159"/>
                </a:moveTo>
                <a:cubicBezTo>
                  <a:pt x="14935" y="14159"/>
                  <a:pt x="14923" y="14282"/>
                  <a:pt x="14945" y="14352"/>
                </a:cubicBezTo>
                <a:cubicBezTo>
                  <a:pt x="14960" y="14402"/>
                  <a:pt x="14965" y="14400"/>
                  <a:pt x="14985" y="14348"/>
                </a:cubicBezTo>
                <a:cubicBezTo>
                  <a:pt x="15010" y="14280"/>
                  <a:pt x="14998" y="14159"/>
                  <a:pt x="14966" y="14159"/>
                </a:cubicBezTo>
                <a:close/>
                <a:moveTo>
                  <a:pt x="9419" y="14205"/>
                </a:moveTo>
                <a:cubicBezTo>
                  <a:pt x="9413" y="14206"/>
                  <a:pt x="9407" y="14228"/>
                  <a:pt x="9397" y="14263"/>
                </a:cubicBezTo>
                <a:cubicBezTo>
                  <a:pt x="9379" y="14330"/>
                  <a:pt x="9373" y="14333"/>
                  <a:pt x="9351" y="14286"/>
                </a:cubicBezTo>
                <a:cubicBezTo>
                  <a:pt x="9320" y="14218"/>
                  <a:pt x="9287" y="14284"/>
                  <a:pt x="9301" y="14383"/>
                </a:cubicBezTo>
                <a:cubicBezTo>
                  <a:pt x="9312" y="14454"/>
                  <a:pt x="9351" y="14465"/>
                  <a:pt x="9365" y="14402"/>
                </a:cubicBezTo>
                <a:cubicBezTo>
                  <a:pt x="9371" y="14380"/>
                  <a:pt x="9391" y="14374"/>
                  <a:pt x="9411" y="14387"/>
                </a:cubicBezTo>
                <a:cubicBezTo>
                  <a:pt x="9456" y="14417"/>
                  <a:pt x="9476" y="14337"/>
                  <a:pt x="9444" y="14252"/>
                </a:cubicBezTo>
                <a:cubicBezTo>
                  <a:pt x="9433" y="14222"/>
                  <a:pt x="9426" y="14203"/>
                  <a:pt x="9419" y="14205"/>
                </a:cubicBezTo>
                <a:close/>
                <a:moveTo>
                  <a:pt x="843" y="14232"/>
                </a:moveTo>
                <a:cubicBezTo>
                  <a:pt x="843" y="14188"/>
                  <a:pt x="647" y="14452"/>
                  <a:pt x="639" y="14506"/>
                </a:cubicBezTo>
                <a:cubicBezTo>
                  <a:pt x="635" y="14530"/>
                  <a:pt x="680" y="14486"/>
                  <a:pt x="738" y="14406"/>
                </a:cubicBezTo>
                <a:cubicBezTo>
                  <a:pt x="796" y="14327"/>
                  <a:pt x="843" y="14248"/>
                  <a:pt x="843" y="14232"/>
                </a:cubicBezTo>
                <a:close/>
                <a:moveTo>
                  <a:pt x="3620" y="14232"/>
                </a:moveTo>
                <a:cubicBezTo>
                  <a:pt x="3620" y="14188"/>
                  <a:pt x="3423" y="14452"/>
                  <a:pt x="3416" y="14506"/>
                </a:cubicBezTo>
                <a:cubicBezTo>
                  <a:pt x="3412" y="14530"/>
                  <a:pt x="3457" y="14486"/>
                  <a:pt x="3515" y="14406"/>
                </a:cubicBezTo>
                <a:cubicBezTo>
                  <a:pt x="3573" y="14327"/>
                  <a:pt x="3620" y="14248"/>
                  <a:pt x="3620" y="14232"/>
                </a:cubicBezTo>
                <a:close/>
                <a:moveTo>
                  <a:pt x="6780" y="14232"/>
                </a:moveTo>
                <a:cubicBezTo>
                  <a:pt x="6780" y="14188"/>
                  <a:pt x="6584" y="14452"/>
                  <a:pt x="6576" y="14506"/>
                </a:cubicBezTo>
                <a:cubicBezTo>
                  <a:pt x="6572" y="14530"/>
                  <a:pt x="6617" y="14486"/>
                  <a:pt x="6675" y="14406"/>
                </a:cubicBezTo>
                <a:cubicBezTo>
                  <a:pt x="6733" y="14327"/>
                  <a:pt x="6780" y="14248"/>
                  <a:pt x="6780" y="14232"/>
                </a:cubicBezTo>
                <a:close/>
                <a:moveTo>
                  <a:pt x="10516" y="14240"/>
                </a:moveTo>
                <a:cubicBezTo>
                  <a:pt x="10483" y="14240"/>
                  <a:pt x="10469" y="14349"/>
                  <a:pt x="10493" y="14425"/>
                </a:cubicBezTo>
                <a:cubicBezTo>
                  <a:pt x="10510" y="14479"/>
                  <a:pt x="10515" y="14482"/>
                  <a:pt x="10535" y="14429"/>
                </a:cubicBezTo>
                <a:cubicBezTo>
                  <a:pt x="10561" y="14359"/>
                  <a:pt x="10550" y="14240"/>
                  <a:pt x="10516" y="14240"/>
                </a:cubicBezTo>
                <a:close/>
                <a:moveTo>
                  <a:pt x="13488" y="14834"/>
                </a:moveTo>
                <a:cubicBezTo>
                  <a:pt x="13481" y="14838"/>
                  <a:pt x="13476" y="14854"/>
                  <a:pt x="13470" y="14885"/>
                </a:cubicBezTo>
                <a:cubicBezTo>
                  <a:pt x="13459" y="14936"/>
                  <a:pt x="13459" y="14976"/>
                  <a:pt x="13472" y="15008"/>
                </a:cubicBezTo>
                <a:cubicBezTo>
                  <a:pt x="13495" y="15070"/>
                  <a:pt x="13507" y="15064"/>
                  <a:pt x="13529" y="14993"/>
                </a:cubicBezTo>
                <a:cubicBezTo>
                  <a:pt x="13544" y="14945"/>
                  <a:pt x="13553" y="14946"/>
                  <a:pt x="13577" y="14985"/>
                </a:cubicBezTo>
                <a:cubicBezTo>
                  <a:pt x="13601" y="15025"/>
                  <a:pt x="13611" y="15022"/>
                  <a:pt x="13623" y="14973"/>
                </a:cubicBezTo>
                <a:cubicBezTo>
                  <a:pt x="13643" y="14887"/>
                  <a:pt x="13640" y="14863"/>
                  <a:pt x="13612" y="14834"/>
                </a:cubicBezTo>
                <a:cubicBezTo>
                  <a:pt x="13598" y="14820"/>
                  <a:pt x="13578" y="14831"/>
                  <a:pt x="13566" y="14858"/>
                </a:cubicBezTo>
                <a:cubicBezTo>
                  <a:pt x="13549" y="14896"/>
                  <a:pt x="13537" y="14895"/>
                  <a:pt x="13515" y="14858"/>
                </a:cubicBezTo>
                <a:cubicBezTo>
                  <a:pt x="13503" y="14838"/>
                  <a:pt x="13494" y="14830"/>
                  <a:pt x="13488" y="14834"/>
                </a:cubicBezTo>
                <a:close/>
                <a:moveTo>
                  <a:pt x="9050" y="15124"/>
                </a:moveTo>
                <a:cubicBezTo>
                  <a:pt x="9050" y="15081"/>
                  <a:pt x="8854" y="15345"/>
                  <a:pt x="8846" y="15398"/>
                </a:cubicBezTo>
                <a:cubicBezTo>
                  <a:pt x="8842" y="15423"/>
                  <a:pt x="8887" y="15377"/>
                  <a:pt x="8945" y="15298"/>
                </a:cubicBezTo>
                <a:cubicBezTo>
                  <a:pt x="9003" y="15218"/>
                  <a:pt x="9050" y="15141"/>
                  <a:pt x="9050" y="15124"/>
                </a:cubicBezTo>
                <a:close/>
                <a:moveTo>
                  <a:pt x="15080" y="15367"/>
                </a:moveTo>
                <a:cubicBezTo>
                  <a:pt x="15081" y="15324"/>
                  <a:pt x="14882" y="15588"/>
                  <a:pt x="14875" y="15641"/>
                </a:cubicBezTo>
                <a:cubicBezTo>
                  <a:pt x="14871" y="15666"/>
                  <a:pt x="14916" y="15620"/>
                  <a:pt x="14974" y="15541"/>
                </a:cubicBezTo>
                <a:cubicBezTo>
                  <a:pt x="15032" y="15462"/>
                  <a:pt x="15080" y="15384"/>
                  <a:pt x="15080" y="15367"/>
                </a:cubicBezTo>
                <a:close/>
                <a:moveTo>
                  <a:pt x="2890" y="17258"/>
                </a:moveTo>
                <a:cubicBezTo>
                  <a:pt x="2876" y="17240"/>
                  <a:pt x="2856" y="17259"/>
                  <a:pt x="2836" y="17324"/>
                </a:cubicBezTo>
                <a:cubicBezTo>
                  <a:pt x="2801" y="17439"/>
                  <a:pt x="2799" y="17521"/>
                  <a:pt x="2833" y="17621"/>
                </a:cubicBezTo>
                <a:cubicBezTo>
                  <a:pt x="2859" y="17695"/>
                  <a:pt x="2860" y="17703"/>
                  <a:pt x="2830" y="17760"/>
                </a:cubicBezTo>
                <a:cubicBezTo>
                  <a:pt x="2814" y="17793"/>
                  <a:pt x="2783" y="17853"/>
                  <a:pt x="2762" y="17895"/>
                </a:cubicBezTo>
                <a:cubicBezTo>
                  <a:pt x="2741" y="17937"/>
                  <a:pt x="2728" y="17972"/>
                  <a:pt x="2734" y="17972"/>
                </a:cubicBezTo>
                <a:cubicBezTo>
                  <a:pt x="2751" y="17974"/>
                  <a:pt x="2864" y="17784"/>
                  <a:pt x="2876" y="17733"/>
                </a:cubicBezTo>
                <a:cubicBezTo>
                  <a:pt x="2881" y="17710"/>
                  <a:pt x="2899" y="17690"/>
                  <a:pt x="2915" y="17690"/>
                </a:cubicBezTo>
                <a:cubicBezTo>
                  <a:pt x="2947" y="17690"/>
                  <a:pt x="2955" y="17632"/>
                  <a:pt x="2930" y="17590"/>
                </a:cubicBezTo>
                <a:cubicBezTo>
                  <a:pt x="2921" y="17576"/>
                  <a:pt x="2915" y="17502"/>
                  <a:pt x="2915" y="17424"/>
                </a:cubicBezTo>
                <a:cubicBezTo>
                  <a:pt x="2915" y="17334"/>
                  <a:pt x="2905" y="17277"/>
                  <a:pt x="2890" y="17258"/>
                </a:cubicBezTo>
                <a:close/>
                <a:moveTo>
                  <a:pt x="5379" y="17382"/>
                </a:moveTo>
                <a:cubicBezTo>
                  <a:pt x="5369" y="17355"/>
                  <a:pt x="5190" y="17594"/>
                  <a:pt x="5177" y="17652"/>
                </a:cubicBezTo>
                <a:cubicBezTo>
                  <a:pt x="5171" y="17676"/>
                  <a:pt x="5217" y="17628"/>
                  <a:pt x="5277" y="17547"/>
                </a:cubicBezTo>
                <a:cubicBezTo>
                  <a:pt x="5338" y="17466"/>
                  <a:pt x="5384" y="17393"/>
                  <a:pt x="5379" y="17382"/>
                </a:cubicBezTo>
                <a:close/>
                <a:moveTo>
                  <a:pt x="12092" y="17493"/>
                </a:moveTo>
                <a:cubicBezTo>
                  <a:pt x="12080" y="17500"/>
                  <a:pt x="12053" y="17536"/>
                  <a:pt x="12005" y="17598"/>
                </a:cubicBezTo>
                <a:cubicBezTo>
                  <a:pt x="11919" y="17709"/>
                  <a:pt x="11907" y="17745"/>
                  <a:pt x="11936" y="17794"/>
                </a:cubicBezTo>
                <a:cubicBezTo>
                  <a:pt x="11947" y="17812"/>
                  <a:pt x="11946" y="17837"/>
                  <a:pt x="11933" y="17876"/>
                </a:cubicBezTo>
                <a:cubicBezTo>
                  <a:pt x="11908" y="17957"/>
                  <a:pt x="11923" y="17949"/>
                  <a:pt x="12019" y="17825"/>
                </a:cubicBezTo>
                <a:cubicBezTo>
                  <a:pt x="12105" y="17714"/>
                  <a:pt x="12117" y="17677"/>
                  <a:pt x="12088" y="17629"/>
                </a:cubicBezTo>
                <a:cubicBezTo>
                  <a:pt x="12077" y="17611"/>
                  <a:pt x="12077" y="17583"/>
                  <a:pt x="12089" y="17544"/>
                </a:cubicBezTo>
                <a:cubicBezTo>
                  <a:pt x="12102" y="17503"/>
                  <a:pt x="12105" y="17485"/>
                  <a:pt x="12092" y="17493"/>
                </a:cubicBezTo>
                <a:close/>
                <a:moveTo>
                  <a:pt x="14287" y="17493"/>
                </a:moveTo>
                <a:cubicBezTo>
                  <a:pt x="14274" y="17500"/>
                  <a:pt x="14246" y="17536"/>
                  <a:pt x="14198" y="17598"/>
                </a:cubicBezTo>
                <a:cubicBezTo>
                  <a:pt x="14112" y="17709"/>
                  <a:pt x="14100" y="17745"/>
                  <a:pt x="14129" y="17794"/>
                </a:cubicBezTo>
                <a:cubicBezTo>
                  <a:pt x="14140" y="17812"/>
                  <a:pt x="14140" y="17837"/>
                  <a:pt x="14128" y="17876"/>
                </a:cubicBezTo>
                <a:cubicBezTo>
                  <a:pt x="14102" y="17957"/>
                  <a:pt x="14116" y="17949"/>
                  <a:pt x="14212" y="17825"/>
                </a:cubicBezTo>
                <a:cubicBezTo>
                  <a:pt x="14298" y="17714"/>
                  <a:pt x="14310" y="17677"/>
                  <a:pt x="14281" y="17629"/>
                </a:cubicBezTo>
                <a:cubicBezTo>
                  <a:pt x="14270" y="17611"/>
                  <a:pt x="14271" y="17583"/>
                  <a:pt x="14284" y="17544"/>
                </a:cubicBezTo>
                <a:cubicBezTo>
                  <a:pt x="14296" y="17503"/>
                  <a:pt x="14299" y="17485"/>
                  <a:pt x="14287" y="17493"/>
                </a:cubicBezTo>
                <a:close/>
                <a:moveTo>
                  <a:pt x="10395" y="17663"/>
                </a:moveTo>
                <a:cubicBezTo>
                  <a:pt x="10383" y="17628"/>
                  <a:pt x="10205" y="17856"/>
                  <a:pt x="10196" y="17918"/>
                </a:cubicBezTo>
                <a:cubicBezTo>
                  <a:pt x="10191" y="17952"/>
                  <a:pt x="10231" y="17916"/>
                  <a:pt x="10296" y="17829"/>
                </a:cubicBezTo>
                <a:cubicBezTo>
                  <a:pt x="10356" y="17750"/>
                  <a:pt x="10400" y="17674"/>
                  <a:pt x="10395" y="17663"/>
                </a:cubicBezTo>
                <a:close/>
                <a:moveTo>
                  <a:pt x="12406" y="17706"/>
                </a:moveTo>
                <a:cubicBezTo>
                  <a:pt x="12396" y="17680"/>
                  <a:pt x="12217" y="17919"/>
                  <a:pt x="12203" y="17976"/>
                </a:cubicBezTo>
                <a:cubicBezTo>
                  <a:pt x="12198" y="18000"/>
                  <a:pt x="12243" y="17953"/>
                  <a:pt x="12304" y="17872"/>
                </a:cubicBezTo>
                <a:cubicBezTo>
                  <a:pt x="12365" y="17791"/>
                  <a:pt x="12410" y="17717"/>
                  <a:pt x="12406" y="17706"/>
                </a:cubicBezTo>
                <a:close/>
                <a:moveTo>
                  <a:pt x="5368" y="17760"/>
                </a:moveTo>
                <a:cubicBezTo>
                  <a:pt x="5367" y="17734"/>
                  <a:pt x="5363" y="17743"/>
                  <a:pt x="5353" y="17806"/>
                </a:cubicBezTo>
                <a:cubicBezTo>
                  <a:pt x="5343" y="17874"/>
                  <a:pt x="5330" y="17893"/>
                  <a:pt x="5309" y="17876"/>
                </a:cubicBezTo>
                <a:cubicBezTo>
                  <a:pt x="5290" y="17860"/>
                  <a:pt x="5278" y="17875"/>
                  <a:pt x="5271" y="17918"/>
                </a:cubicBezTo>
                <a:cubicBezTo>
                  <a:pt x="5265" y="17961"/>
                  <a:pt x="5250" y="17977"/>
                  <a:pt x="5231" y="17964"/>
                </a:cubicBezTo>
                <a:cubicBezTo>
                  <a:pt x="5208" y="17948"/>
                  <a:pt x="5200" y="17960"/>
                  <a:pt x="5200" y="18018"/>
                </a:cubicBezTo>
                <a:cubicBezTo>
                  <a:pt x="5200" y="18100"/>
                  <a:pt x="5253" y="18131"/>
                  <a:pt x="5270" y="18057"/>
                </a:cubicBezTo>
                <a:cubicBezTo>
                  <a:pt x="5275" y="18035"/>
                  <a:pt x="5293" y="18014"/>
                  <a:pt x="5309" y="18014"/>
                </a:cubicBezTo>
                <a:cubicBezTo>
                  <a:pt x="5328" y="18014"/>
                  <a:pt x="5346" y="17973"/>
                  <a:pt x="5355" y="17910"/>
                </a:cubicBezTo>
                <a:cubicBezTo>
                  <a:pt x="5364" y="17843"/>
                  <a:pt x="5368" y="17786"/>
                  <a:pt x="5368" y="17760"/>
                </a:cubicBezTo>
                <a:close/>
                <a:moveTo>
                  <a:pt x="15617" y="17771"/>
                </a:moveTo>
                <a:cubicBezTo>
                  <a:pt x="15577" y="17771"/>
                  <a:pt x="15556" y="17887"/>
                  <a:pt x="15559" y="18088"/>
                </a:cubicBezTo>
                <a:lnTo>
                  <a:pt x="15562" y="18250"/>
                </a:lnTo>
                <a:lnTo>
                  <a:pt x="15600" y="18173"/>
                </a:lnTo>
                <a:cubicBezTo>
                  <a:pt x="15620" y="18130"/>
                  <a:pt x="15645" y="18095"/>
                  <a:pt x="15655" y="18095"/>
                </a:cubicBezTo>
                <a:cubicBezTo>
                  <a:pt x="15666" y="18095"/>
                  <a:pt x="15682" y="18071"/>
                  <a:pt x="15692" y="18041"/>
                </a:cubicBezTo>
                <a:cubicBezTo>
                  <a:pt x="15705" y="17997"/>
                  <a:pt x="15695" y="17988"/>
                  <a:pt x="15643" y="17991"/>
                </a:cubicBezTo>
                <a:cubicBezTo>
                  <a:pt x="15594" y="17993"/>
                  <a:pt x="15578" y="17978"/>
                  <a:pt x="15578" y="17933"/>
                </a:cubicBezTo>
                <a:cubicBezTo>
                  <a:pt x="15578" y="17899"/>
                  <a:pt x="15594" y="17867"/>
                  <a:pt x="15613" y="17860"/>
                </a:cubicBezTo>
                <a:cubicBezTo>
                  <a:pt x="15655" y="17844"/>
                  <a:pt x="15659" y="17771"/>
                  <a:pt x="15617" y="17771"/>
                </a:cubicBezTo>
                <a:close/>
                <a:moveTo>
                  <a:pt x="21106" y="17771"/>
                </a:moveTo>
                <a:cubicBezTo>
                  <a:pt x="20853" y="17770"/>
                  <a:pt x="20692" y="17992"/>
                  <a:pt x="20607" y="18454"/>
                </a:cubicBezTo>
                <a:cubicBezTo>
                  <a:pt x="20570" y="18655"/>
                  <a:pt x="20565" y="18732"/>
                  <a:pt x="20565" y="19049"/>
                </a:cubicBezTo>
                <a:cubicBezTo>
                  <a:pt x="20565" y="19530"/>
                  <a:pt x="20590" y="19755"/>
                  <a:pt x="20676" y="20006"/>
                </a:cubicBezTo>
                <a:cubicBezTo>
                  <a:pt x="20753" y="20232"/>
                  <a:pt x="20796" y="20301"/>
                  <a:pt x="20913" y="20388"/>
                </a:cubicBezTo>
                <a:cubicBezTo>
                  <a:pt x="21153" y="20566"/>
                  <a:pt x="21423" y="20238"/>
                  <a:pt x="21538" y="19628"/>
                </a:cubicBezTo>
                <a:cubicBezTo>
                  <a:pt x="21579" y="19411"/>
                  <a:pt x="21584" y="19340"/>
                  <a:pt x="21584" y="19033"/>
                </a:cubicBezTo>
                <a:cubicBezTo>
                  <a:pt x="21583" y="18623"/>
                  <a:pt x="21547" y="18367"/>
                  <a:pt x="21453" y="18119"/>
                </a:cubicBezTo>
                <a:cubicBezTo>
                  <a:pt x="21359" y="17870"/>
                  <a:pt x="21262" y="17771"/>
                  <a:pt x="21106" y="17771"/>
                </a:cubicBezTo>
                <a:close/>
                <a:moveTo>
                  <a:pt x="9395" y="17783"/>
                </a:moveTo>
                <a:cubicBezTo>
                  <a:pt x="9380" y="17764"/>
                  <a:pt x="9361" y="17786"/>
                  <a:pt x="9341" y="17852"/>
                </a:cubicBezTo>
                <a:cubicBezTo>
                  <a:pt x="9305" y="17967"/>
                  <a:pt x="9305" y="18050"/>
                  <a:pt x="9339" y="18150"/>
                </a:cubicBezTo>
                <a:cubicBezTo>
                  <a:pt x="9365" y="18224"/>
                  <a:pt x="9364" y="18228"/>
                  <a:pt x="9335" y="18285"/>
                </a:cubicBezTo>
                <a:cubicBezTo>
                  <a:pt x="9318" y="18318"/>
                  <a:pt x="9287" y="18381"/>
                  <a:pt x="9266" y="18424"/>
                </a:cubicBezTo>
                <a:cubicBezTo>
                  <a:pt x="9245" y="18466"/>
                  <a:pt x="9233" y="18500"/>
                  <a:pt x="9240" y="18501"/>
                </a:cubicBezTo>
                <a:cubicBezTo>
                  <a:pt x="9257" y="18503"/>
                  <a:pt x="9368" y="18311"/>
                  <a:pt x="9380" y="18261"/>
                </a:cubicBezTo>
                <a:cubicBezTo>
                  <a:pt x="9385" y="18238"/>
                  <a:pt x="9404" y="18219"/>
                  <a:pt x="9421" y="18219"/>
                </a:cubicBezTo>
                <a:cubicBezTo>
                  <a:pt x="9452" y="18219"/>
                  <a:pt x="9460" y="18161"/>
                  <a:pt x="9434" y="18119"/>
                </a:cubicBezTo>
                <a:cubicBezTo>
                  <a:pt x="9426" y="18105"/>
                  <a:pt x="9419" y="18030"/>
                  <a:pt x="9419" y="17953"/>
                </a:cubicBezTo>
                <a:cubicBezTo>
                  <a:pt x="9419" y="17863"/>
                  <a:pt x="9409" y="17802"/>
                  <a:pt x="9395" y="17783"/>
                </a:cubicBezTo>
                <a:close/>
                <a:moveTo>
                  <a:pt x="6545" y="17787"/>
                </a:moveTo>
                <a:cubicBezTo>
                  <a:pt x="6532" y="17753"/>
                  <a:pt x="6354" y="17979"/>
                  <a:pt x="6345" y="18041"/>
                </a:cubicBezTo>
                <a:cubicBezTo>
                  <a:pt x="6340" y="18075"/>
                  <a:pt x="6381" y="18040"/>
                  <a:pt x="6446" y="17953"/>
                </a:cubicBezTo>
                <a:cubicBezTo>
                  <a:pt x="6506" y="17874"/>
                  <a:pt x="6550" y="17799"/>
                  <a:pt x="6545" y="17787"/>
                </a:cubicBezTo>
                <a:close/>
                <a:moveTo>
                  <a:pt x="8049" y="17787"/>
                </a:moveTo>
                <a:cubicBezTo>
                  <a:pt x="8036" y="17753"/>
                  <a:pt x="7857" y="17979"/>
                  <a:pt x="7848" y="18041"/>
                </a:cubicBezTo>
                <a:cubicBezTo>
                  <a:pt x="7843" y="18075"/>
                  <a:pt x="7884" y="18040"/>
                  <a:pt x="7949" y="17953"/>
                </a:cubicBezTo>
                <a:cubicBezTo>
                  <a:pt x="8008" y="17874"/>
                  <a:pt x="8054" y="17799"/>
                  <a:pt x="8049" y="17787"/>
                </a:cubicBezTo>
                <a:close/>
                <a:moveTo>
                  <a:pt x="16425" y="17987"/>
                </a:moveTo>
                <a:cubicBezTo>
                  <a:pt x="16412" y="17952"/>
                  <a:pt x="16233" y="18180"/>
                  <a:pt x="16224" y="18242"/>
                </a:cubicBezTo>
                <a:cubicBezTo>
                  <a:pt x="16219" y="18276"/>
                  <a:pt x="16260" y="18239"/>
                  <a:pt x="16325" y="18153"/>
                </a:cubicBezTo>
                <a:cubicBezTo>
                  <a:pt x="16385" y="18073"/>
                  <a:pt x="16429" y="17998"/>
                  <a:pt x="16425" y="17987"/>
                </a:cubicBezTo>
                <a:close/>
                <a:moveTo>
                  <a:pt x="1468" y="18068"/>
                </a:moveTo>
                <a:cubicBezTo>
                  <a:pt x="1455" y="18034"/>
                  <a:pt x="1277" y="18261"/>
                  <a:pt x="1268" y="18323"/>
                </a:cubicBezTo>
                <a:cubicBezTo>
                  <a:pt x="1263" y="18357"/>
                  <a:pt x="1302" y="18320"/>
                  <a:pt x="1367" y="18234"/>
                </a:cubicBezTo>
                <a:cubicBezTo>
                  <a:pt x="1427" y="18154"/>
                  <a:pt x="1472" y="18080"/>
                  <a:pt x="1468" y="18068"/>
                </a:cubicBezTo>
                <a:close/>
                <a:moveTo>
                  <a:pt x="12394" y="18088"/>
                </a:moveTo>
                <a:cubicBezTo>
                  <a:pt x="12394" y="18062"/>
                  <a:pt x="12389" y="18066"/>
                  <a:pt x="12380" y="18130"/>
                </a:cubicBezTo>
                <a:cubicBezTo>
                  <a:pt x="12369" y="18197"/>
                  <a:pt x="12357" y="18218"/>
                  <a:pt x="12336" y="18200"/>
                </a:cubicBezTo>
                <a:cubicBezTo>
                  <a:pt x="12317" y="18184"/>
                  <a:pt x="12302" y="18199"/>
                  <a:pt x="12296" y="18242"/>
                </a:cubicBezTo>
                <a:cubicBezTo>
                  <a:pt x="12289" y="18285"/>
                  <a:pt x="12277" y="18301"/>
                  <a:pt x="12257" y="18288"/>
                </a:cubicBezTo>
                <a:cubicBezTo>
                  <a:pt x="12235" y="18272"/>
                  <a:pt x="12226" y="18285"/>
                  <a:pt x="12226" y="18342"/>
                </a:cubicBezTo>
                <a:cubicBezTo>
                  <a:pt x="12226" y="18424"/>
                  <a:pt x="12278" y="18455"/>
                  <a:pt x="12295" y="18381"/>
                </a:cubicBezTo>
                <a:cubicBezTo>
                  <a:pt x="12300" y="18359"/>
                  <a:pt x="12318" y="18339"/>
                  <a:pt x="12334" y="18339"/>
                </a:cubicBezTo>
                <a:cubicBezTo>
                  <a:pt x="12353" y="18339"/>
                  <a:pt x="12371" y="18297"/>
                  <a:pt x="12380" y="18234"/>
                </a:cubicBezTo>
                <a:cubicBezTo>
                  <a:pt x="12389" y="18167"/>
                  <a:pt x="12395" y="18114"/>
                  <a:pt x="12394" y="18088"/>
                </a:cubicBezTo>
                <a:close/>
                <a:moveTo>
                  <a:pt x="10306" y="18138"/>
                </a:moveTo>
                <a:cubicBezTo>
                  <a:pt x="10283" y="18122"/>
                  <a:pt x="10280" y="18293"/>
                  <a:pt x="10301" y="18586"/>
                </a:cubicBezTo>
                <a:cubicBezTo>
                  <a:pt x="10313" y="18753"/>
                  <a:pt x="10327" y="19037"/>
                  <a:pt x="10333" y="19222"/>
                </a:cubicBezTo>
                <a:cubicBezTo>
                  <a:pt x="10342" y="19514"/>
                  <a:pt x="10341" y="19568"/>
                  <a:pt x="10317" y="19639"/>
                </a:cubicBezTo>
                <a:cubicBezTo>
                  <a:pt x="10281" y="19743"/>
                  <a:pt x="10137" y="19854"/>
                  <a:pt x="10080" y="19821"/>
                </a:cubicBezTo>
                <a:cubicBezTo>
                  <a:pt x="10027" y="19790"/>
                  <a:pt x="9975" y="19654"/>
                  <a:pt x="9966" y="19516"/>
                </a:cubicBezTo>
                <a:cubicBezTo>
                  <a:pt x="9962" y="19459"/>
                  <a:pt x="9959" y="19498"/>
                  <a:pt x="9958" y="19608"/>
                </a:cubicBezTo>
                <a:cubicBezTo>
                  <a:pt x="9956" y="19770"/>
                  <a:pt x="9963" y="19823"/>
                  <a:pt x="9997" y="19906"/>
                </a:cubicBezTo>
                <a:cubicBezTo>
                  <a:pt x="10081" y="20111"/>
                  <a:pt x="10278" y="19992"/>
                  <a:pt x="10330" y="19705"/>
                </a:cubicBezTo>
                <a:cubicBezTo>
                  <a:pt x="10360" y="19539"/>
                  <a:pt x="10361" y="19360"/>
                  <a:pt x="10337" y="18840"/>
                </a:cubicBezTo>
                <a:cubicBezTo>
                  <a:pt x="10323" y="18542"/>
                  <a:pt x="10323" y="18436"/>
                  <a:pt x="10337" y="18377"/>
                </a:cubicBezTo>
                <a:cubicBezTo>
                  <a:pt x="10351" y="18317"/>
                  <a:pt x="10350" y="18282"/>
                  <a:pt x="10336" y="18219"/>
                </a:cubicBezTo>
                <a:cubicBezTo>
                  <a:pt x="10324" y="18170"/>
                  <a:pt x="10314" y="18144"/>
                  <a:pt x="10306" y="18138"/>
                </a:cubicBezTo>
                <a:close/>
                <a:moveTo>
                  <a:pt x="18316" y="18138"/>
                </a:moveTo>
                <a:cubicBezTo>
                  <a:pt x="18296" y="18125"/>
                  <a:pt x="18288" y="18234"/>
                  <a:pt x="18296" y="18439"/>
                </a:cubicBezTo>
                <a:cubicBezTo>
                  <a:pt x="18308" y="18742"/>
                  <a:pt x="18292" y="19114"/>
                  <a:pt x="18264" y="19215"/>
                </a:cubicBezTo>
                <a:cubicBezTo>
                  <a:pt x="18246" y="19279"/>
                  <a:pt x="18234" y="19243"/>
                  <a:pt x="18144" y="18883"/>
                </a:cubicBezTo>
                <a:cubicBezTo>
                  <a:pt x="18023" y="18398"/>
                  <a:pt x="17924" y="18128"/>
                  <a:pt x="17902" y="18219"/>
                </a:cubicBezTo>
                <a:cubicBezTo>
                  <a:pt x="17894" y="18253"/>
                  <a:pt x="17888" y="18315"/>
                  <a:pt x="17887" y="18358"/>
                </a:cubicBezTo>
                <a:cubicBezTo>
                  <a:pt x="17887" y="18457"/>
                  <a:pt x="17961" y="18666"/>
                  <a:pt x="17987" y="18640"/>
                </a:cubicBezTo>
                <a:cubicBezTo>
                  <a:pt x="18007" y="18620"/>
                  <a:pt x="18092" y="18872"/>
                  <a:pt x="18178" y="19207"/>
                </a:cubicBezTo>
                <a:cubicBezTo>
                  <a:pt x="18226" y="19396"/>
                  <a:pt x="18227" y="19412"/>
                  <a:pt x="18205" y="19512"/>
                </a:cubicBezTo>
                <a:cubicBezTo>
                  <a:pt x="18192" y="19570"/>
                  <a:pt x="18161" y="19645"/>
                  <a:pt x="18135" y="19678"/>
                </a:cubicBezTo>
                <a:cubicBezTo>
                  <a:pt x="18108" y="19712"/>
                  <a:pt x="18088" y="19774"/>
                  <a:pt x="18087" y="19813"/>
                </a:cubicBezTo>
                <a:cubicBezTo>
                  <a:pt x="18087" y="19872"/>
                  <a:pt x="18100" y="19882"/>
                  <a:pt x="18167" y="19882"/>
                </a:cubicBezTo>
                <a:cubicBezTo>
                  <a:pt x="18280" y="19881"/>
                  <a:pt x="18293" y="19851"/>
                  <a:pt x="18281" y="19597"/>
                </a:cubicBezTo>
                <a:cubicBezTo>
                  <a:pt x="18275" y="19464"/>
                  <a:pt x="18279" y="19305"/>
                  <a:pt x="18294" y="19161"/>
                </a:cubicBezTo>
                <a:cubicBezTo>
                  <a:pt x="18306" y="19036"/>
                  <a:pt x="18316" y="18828"/>
                  <a:pt x="18316" y="18705"/>
                </a:cubicBezTo>
                <a:cubicBezTo>
                  <a:pt x="18316" y="18581"/>
                  <a:pt x="18327" y="18433"/>
                  <a:pt x="18338" y="18373"/>
                </a:cubicBezTo>
                <a:cubicBezTo>
                  <a:pt x="18356" y="18285"/>
                  <a:pt x="18357" y="18252"/>
                  <a:pt x="18341" y="18196"/>
                </a:cubicBezTo>
                <a:cubicBezTo>
                  <a:pt x="18332" y="18163"/>
                  <a:pt x="18323" y="18143"/>
                  <a:pt x="18316" y="18138"/>
                </a:cubicBezTo>
                <a:close/>
                <a:moveTo>
                  <a:pt x="5570" y="18142"/>
                </a:moveTo>
                <a:cubicBezTo>
                  <a:pt x="5560" y="18137"/>
                  <a:pt x="5555" y="18155"/>
                  <a:pt x="5549" y="18196"/>
                </a:cubicBezTo>
                <a:cubicBezTo>
                  <a:pt x="5544" y="18228"/>
                  <a:pt x="5555" y="18529"/>
                  <a:pt x="5573" y="18867"/>
                </a:cubicBezTo>
                <a:lnTo>
                  <a:pt x="5605" y="19446"/>
                </a:lnTo>
                <a:cubicBezTo>
                  <a:pt x="5609" y="19320"/>
                  <a:pt x="5610" y="19167"/>
                  <a:pt x="5600" y="18945"/>
                </a:cubicBezTo>
                <a:cubicBezTo>
                  <a:pt x="5584" y="18588"/>
                  <a:pt x="5583" y="18479"/>
                  <a:pt x="5598" y="18404"/>
                </a:cubicBezTo>
                <a:cubicBezTo>
                  <a:pt x="5613" y="18332"/>
                  <a:pt x="5614" y="18289"/>
                  <a:pt x="5601" y="18223"/>
                </a:cubicBezTo>
                <a:cubicBezTo>
                  <a:pt x="5591" y="18173"/>
                  <a:pt x="5579" y="18147"/>
                  <a:pt x="5570" y="18142"/>
                </a:cubicBezTo>
                <a:close/>
                <a:moveTo>
                  <a:pt x="5605" y="19446"/>
                </a:moveTo>
                <a:cubicBezTo>
                  <a:pt x="5604" y="19464"/>
                  <a:pt x="5604" y="19479"/>
                  <a:pt x="5603" y="19496"/>
                </a:cubicBezTo>
                <a:lnTo>
                  <a:pt x="5607" y="19485"/>
                </a:lnTo>
                <a:lnTo>
                  <a:pt x="5605" y="19446"/>
                </a:lnTo>
                <a:close/>
                <a:moveTo>
                  <a:pt x="5603" y="19496"/>
                </a:moveTo>
                <a:lnTo>
                  <a:pt x="5570" y="19562"/>
                </a:lnTo>
                <a:cubicBezTo>
                  <a:pt x="5521" y="19666"/>
                  <a:pt x="5424" y="19666"/>
                  <a:pt x="5385" y="19562"/>
                </a:cubicBezTo>
                <a:cubicBezTo>
                  <a:pt x="5356" y="19485"/>
                  <a:pt x="5356" y="19483"/>
                  <a:pt x="5298" y="19562"/>
                </a:cubicBezTo>
                <a:cubicBezTo>
                  <a:pt x="5213" y="19678"/>
                  <a:pt x="5152" y="19643"/>
                  <a:pt x="5061" y="19419"/>
                </a:cubicBezTo>
                <a:cubicBezTo>
                  <a:pt x="5020" y="19317"/>
                  <a:pt x="4980" y="19234"/>
                  <a:pt x="4972" y="19234"/>
                </a:cubicBezTo>
                <a:cubicBezTo>
                  <a:pt x="4965" y="19234"/>
                  <a:pt x="4933" y="19315"/>
                  <a:pt x="4902" y="19415"/>
                </a:cubicBezTo>
                <a:cubicBezTo>
                  <a:pt x="4841" y="19613"/>
                  <a:pt x="4778" y="19675"/>
                  <a:pt x="4707" y="19604"/>
                </a:cubicBezTo>
                <a:cubicBezTo>
                  <a:pt x="4647" y="19544"/>
                  <a:pt x="4635" y="19459"/>
                  <a:pt x="4625" y="18987"/>
                </a:cubicBezTo>
                <a:cubicBezTo>
                  <a:pt x="4613" y="18459"/>
                  <a:pt x="4603" y="18278"/>
                  <a:pt x="4587" y="18323"/>
                </a:cubicBezTo>
                <a:cubicBezTo>
                  <a:pt x="4580" y="18343"/>
                  <a:pt x="4582" y="18508"/>
                  <a:pt x="4589" y="18686"/>
                </a:cubicBezTo>
                <a:cubicBezTo>
                  <a:pt x="4596" y="18865"/>
                  <a:pt x="4605" y="19152"/>
                  <a:pt x="4610" y="19327"/>
                </a:cubicBezTo>
                <a:cubicBezTo>
                  <a:pt x="4618" y="19562"/>
                  <a:pt x="4628" y="19667"/>
                  <a:pt x="4650" y="19724"/>
                </a:cubicBezTo>
                <a:cubicBezTo>
                  <a:pt x="4688" y="19826"/>
                  <a:pt x="4771" y="19823"/>
                  <a:pt x="4821" y="19720"/>
                </a:cubicBezTo>
                <a:cubicBezTo>
                  <a:pt x="4867" y="19623"/>
                  <a:pt x="4890" y="19619"/>
                  <a:pt x="4923" y="19697"/>
                </a:cubicBezTo>
                <a:cubicBezTo>
                  <a:pt x="4936" y="19729"/>
                  <a:pt x="4969" y="19782"/>
                  <a:pt x="4994" y="19817"/>
                </a:cubicBezTo>
                <a:cubicBezTo>
                  <a:pt x="5037" y="19877"/>
                  <a:pt x="5040" y="19875"/>
                  <a:pt x="5063" y="19797"/>
                </a:cubicBezTo>
                <a:cubicBezTo>
                  <a:pt x="5083" y="19727"/>
                  <a:pt x="5094" y="19723"/>
                  <a:pt x="5130" y="19759"/>
                </a:cubicBezTo>
                <a:cubicBezTo>
                  <a:pt x="5194" y="19823"/>
                  <a:pt x="5255" y="19810"/>
                  <a:pt x="5295" y="19724"/>
                </a:cubicBezTo>
                <a:cubicBezTo>
                  <a:pt x="5330" y="19649"/>
                  <a:pt x="5331" y="19649"/>
                  <a:pt x="5368" y="19724"/>
                </a:cubicBezTo>
                <a:cubicBezTo>
                  <a:pt x="5388" y="19767"/>
                  <a:pt x="5427" y="19801"/>
                  <a:pt x="5455" y="19801"/>
                </a:cubicBezTo>
                <a:cubicBezTo>
                  <a:pt x="5546" y="19801"/>
                  <a:pt x="5589" y="19714"/>
                  <a:pt x="5603" y="19496"/>
                </a:cubicBezTo>
                <a:close/>
                <a:moveTo>
                  <a:pt x="16857" y="18150"/>
                </a:moveTo>
                <a:cubicBezTo>
                  <a:pt x="16852" y="18144"/>
                  <a:pt x="16845" y="18159"/>
                  <a:pt x="16834" y="18188"/>
                </a:cubicBezTo>
                <a:cubicBezTo>
                  <a:pt x="16814" y="18240"/>
                  <a:pt x="16813" y="18274"/>
                  <a:pt x="16827" y="18377"/>
                </a:cubicBezTo>
                <a:cubicBezTo>
                  <a:pt x="16836" y="18446"/>
                  <a:pt x="16850" y="18698"/>
                  <a:pt x="16860" y="18933"/>
                </a:cubicBezTo>
                <a:cubicBezTo>
                  <a:pt x="16878" y="19338"/>
                  <a:pt x="16878" y="19366"/>
                  <a:pt x="16849" y="19469"/>
                </a:cubicBezTo>
                <a:cubicBezTo>
                  <a:pt x="16832" y="19530"/>
                  <a:pt x="16793" y="19595"/>
                  <a:pt x="16762" y="19616"/>
                </a:cubicBezTo>
                <a:cubicBezTo>
                  <a:pt x="16714" y="19648"/>
                  <a:pt x="16698" y="19639"/>
                  <a:pt x="16660" y="19566"/>
                </a:cubicBezTo>
                <a:cubicBezTo>
                  <a:pt x="16623" y="19493"/>
                  <a:pt x="16614" y="19488"/>
                  <a:pt x="16599" y="19535"/>
                </a:cubicBezTo>
                <a:cubicBezTo>
                  <a:pt x="16559" y="19665"/>
                  <a:pt x="16283" y="19725"/>
                  <a:pt x="16147" y="19635"/>
                </a:cubicBezTo>
                <a:cubicBezTo>
                  <a:pt x="16077" y="19588"/>
                  <a:pt x="16008" y="19432"/>
                  <a:pt x="15996" y="19292"/>
                </a:cubicBezTo>
                <a:cubicBezTo>
                  <a:pt x="15992" y="19248"/>
                  <a:pt x="15987" y="19291"/>
                  <a:pt x="15986" y="19388"/>
                </a:cubicBezTo>
                <a:cubicBezTo>
                  <a:pt x="15984" y="19661"/>
                  <a:pt x="16018" y="19769"/>
                  <a:pt x="16131" y="19848"/>
                </a:cubicBezTo>
                <a:cubicBezTo>
                  <a:pt x="16156" y="19866"/>
                  <a:pt x="16239" y="19874"/>
                  <a:pt x="16316" y="19867"/>
                </a:cubicBezTo>
                <a:cubicBezTo>
                  <a:pt x="16426" y="19857"/>
                  <a:pt x="16474" y="19832"/>
                  <a:pt x="16541" y="19751"/>
                </a:cubicBezTo>
                <a:cubicBezTo>
                  <a:pt x="16622" y="19654"/>
                  <a:pt x="16627" y="19651"/>
                  <a:pt x="16649" y="19720"/>
                </a:cubicBezTo>
                <a:cubicBezTo>
                  <a:pt x="16670" y="19784"/>
                  <a:pt x="16705" y="19793"/>
                  <a:pt x="16992" y="19794"/>
                </a:cubicBezTo>
                <a:lnTo>
                  <a:pt x="17313" y="19794"/>
                </a:lnTo>
                <a:lnTo>
                  <a:pt x="17431" y="19651"/>
                </a:lnTo>
                <a:cubicBezTo>
                  <a:pt x="17550" y="19511"/>
                  <a:pt x="17721" y="19412"/>
                  <a:pt x="17752" y="19462"/>
                </a:cubicBezTo>
                <a:cubicBezTo>
                  <a:pt x="17766" y="19486"/>
                  <a:pt x="17794" y="19413"/>
                  <a:pt x="17795" y="19350"/>
                </a:cubicBezTo>
                <a:cubicBezTo>
                  <a:pt x="17795" y="19337"/>
                  <a:pt x="17754" y="19314"/>
                  <a:pt x="17704" y="19300"/>
                </a:cubicBezTo>
                <a:cubicBezTo>
                  <a:pt x="17653" y="19286"/>
                  <a:pt x="17569" y="19228"/>
                  <a:pt x="17517" y="19172"/>
                </a:cubicBezTo>
                <a:cubicBezTo>
                  <a:pt x="17401" y="19047"/>
                  <a:pt x="17385" y="19045"/>
                  <a:pt x="17340" y="19157"/>
                </a:cubicBezTo>
                <a:cubicBezTo>
                  <a:pt x="17293" y="19274"/>
                  <a:pt x="17295" y="19314"/>
                  <a:pt x="17346" y="19276"/>
                </a:cubicBezTo>
                <a:cubicBezTo>
                  <a:pt x="17398" y="19237"/>
                  <a:pt x="17511" y="19317"/>
                  <a:pt x="17511" y="19392"/>
                </a:cubicBezTo>
                <a:cubicBezTo>
                  <a:pt x="17511" y="19503"/>
                  <a:pt x="17241" y="19690"/>
                  <a:pt x="17175" y="19624"/>
                </a:cubicBezTo>
                <a:cubicBezTo>
                  <a:pt x="17154" y="19602"/>
                  <a:pt x="17153" y="19587"/>
                  <a:pt x="17175" y="19462"/>
                </a:cubicBezTo>
                <a:cubicBezTo>
                  <a:pt x="17247" y="19068"/>
                  <a:pt x="17111" y="18922"/>
                  <a:pt x="16964" y="19234"/>
                </a:cubicBezTo>
                <a:cubicBezTo>
                  <a:pt x="16896" y="19380"/>
                  <a:pt x="16898" y="19396"/>
                  <a:pt x="16876" y="18848"/>
                </a:cubicBezTo>
                <a:cubicBezTo>
                  <a:pt x="16865" y="18557"/>
                  <a:pt x="16866" y="18432"/>
                  <a:pt x="16878" y="18393"/>
                </a:cubicBezTo>
                <a:cubicBezTo>
                  <a:pt x="16890" y="18354"/>
                  <a:pt x="16890" y="18309"/>
                  <a:pt x="16876" y="18231"/>
                </a:cubicBezTo>
                <a:cubicBezTo>
                  <a:pt x="16868" y="18182"/>
                  <a:pt x="16863" y="18156"/>
                  <a:pt x="16857" y="18150"/>
                </a:cubicBezTo>
                <a:close/>
                <a:moveTo>
                  <a:pt x="14218" y="18153"/>
                </a:moveTo>
                <a:cubicBezTo>
                  <a:pt x="14212" y="18146"/>
                  <a:pt x="14206" y="18157"/>
                  <a:pt x="14196" y="18184"/>
                </a:cubicBezTo>
                <a:cubicBezTo>
                  <a:pt x="14176" y="18236"/>
                  <a:pt x="14176" y="18274"/>
                  <a:pt x="14195" y="18466"/>
                </a:cubicBezTo>
                <a:cubicBezTo>
                  <a:pt x="14207" y="18587"/>
                  <a:pt x="14222" y="18838"/>
                  <a:pt x="14228" y="19022"/>
                </a:cubicBezTo>
                <a:cubicBezTo>
                  <a:pt x="14238" y="19301"/>
                  <a:pt x="14235" y="19373"/>
                  <a:pt x="14214" y="19458"/>
                </a:cubicBezTo>
                <a:cubicBezTo>
                  <a:pt x="14164" y="19658"/>
                  <a:pt x="14044" y="19685"/>
                  <a:pt x="13999" y="19504"/>
                </a:cubicBezTo>
                <a:cubicBezTo>
                  <a:pt x="13986" y="19451"/>
                  <a:pt x="13973" y="19250"/>
                  <a:pt x="13967" y="18991"/>
                </a:cubicBezTo>
                <a:cubicBezTo>
                  <a:pt x="13956" y="18461"/>
                  <a:pt x="13946" y="18278"/>
                  <a:pt x="13931" y="18323"/>
                </a:cubicBezTo>
                <a:cubicBezTo>
                  <a:pt x="13924" y="18343"/>
                  <a:pt x="13924" y="18508"/>
                  <a:pt x="13931" y="18686"/>
                </a:cubicBezTo>
                <a:cubicBezTo>
                  <a:pt x="13938" y="18865"/>
                  <a:pt x="13946" y="19152"/>
                  <a:pt x="13952" y="19327"/>
                </a:cubicBezTo>
                <a:cubicBezTo>
                  <a:pt x="13959" y="19570"/>
                  <a:pt x="13971" y="19665"/>
                  <a:pt x="13995" y="19728"/>
                </a:cubicBezTo>
                <a:cubicBezTo>
                  <a:pt x="14023" y="19804"/>
                  <a:pt x="14039" y="19810"/>
                  <a:pt x="14173" y="19790"/>
                </a:cubicBezTo>
                <a:cubicBezTo>
                  <a:pt x="14323" y="19768"/>
                  <a:pt x="14473" y="19656"/>
                  <a:pt x="14520" y="19531"/>
                </a:cubicBezTo>
                <a:cubicBezTo>
                  <a:pt x="14554" y="19443"/>
                  <a:pt x="14564" y="19281"/>
                  <a:pt x="14545" y="19168"/>
                </a:cubicBezTo>
                <a:cubicBezTo>
                  <a:pt x="14518" y="19013"/>
                  <a:pt x="14426" y="19034"/>
                  <a:pt x="14338" y="19211"/>
                </a:cubicBezTo>
                <a:cubicBezTo>
                  <a:pt x="14300" y="19288"/>
                  <a:pt x="14265" y="19336"/>
                  <a:pt x="14260" y="19323"/>
                </a:cubicBezTo>
                <a:cubicBezTo>
                  <a:pt x="14255" y="19310"/>
                  <a:pt x="14252" y="19225"/>
                  <a:pt x="14252" y="19134"/>
                </a:cubicBezTo>
                <a:cubicBezTo>
                  <a:pt x="14252" y="19043"/>
                  <a:pt x="14243" y="18855"/>
                  <a:pt x="14235" y="18713"/>
                </a:cubicBezTo>
                <a:cubicBezTo>
                  <a:pt x="14223" y="18521"/>
                  <a:pt x="14224" y="18440"/>
                  <a:pt x="14238" y="18397"/>
                </a:cubicBezTo>
                <a:cubicBezTo>
                  <a:pt x="14252" y="18352"/>
                  <a:pt x="14251" y="18313"/>
                  <a:pt x="14237" y="18231"/>
                </a:cubicBezTo>
                <a:cubicBezTo>
                  <a:pt x="14229" y="18184"/>
                  <a:pt x="14224" y="18159"/>
                  <a:pt x="14218" y="18153"/>
                </a:cubicBezTo>
                <a:close/>
                <a:moveTo>
                  <a:pt x="3328" y="18161"/>
                </a:moveTo>
                <a:cubicBezTo>
                  <a:pt x="3264" y="18197"/>
                  <a:pt x="3207" y="18368"/>
                  <a:pt x="3207" y="18620"/>
                </a:cubicBezTo>
                <a:cubicBezTo>
                  <a:pt x="3207" y="18757"/>
                  <a:pt x="3218" y="18819"/>
                  <a:pt x="3274" y="18987"/>
                </a:cubicBezTo>
                <a:cubicBezTo>
                  <a:pt x="3311" y="19098"/>
                  <a:pt x="3346" y="19227"/>
                  <a:pt x="3351" y="19273"/>
                </a:cubicBezTo>
                <a:cubicBezTo>
                  <a:pt x="3369" y="19417"/>
                  <a:pt x="3380" y="19362"/>
                  <a:pt x="3369" y="19184"/>
                </a:cubicBezTo>
                <a:cubicBezTo>
                  <a:pt x="3363" y="19090"/>
                  <a:pt x="3338" y="18917"/>
                  <a:pt x="3313" y="18802"/>
                </a:cubicBezTo>
                <a:cubicBezTo>
                  <a:pt x="3288" y="18687"/>
                  <a:pt x="3268" y="18548"/>
                  <a:pt x="3268" y="18489"/>
                </a:cubicBezTo>
                <a:cubicBezTo>
                  <a:pt x="3268" y="18280"/>
                  <a:pt x="3363" y="18145"/>
                  <a:pt x="3424" y="18269"/>
                </a:cubicBezTo>
                <a:cubicBezTo>
                  <a:pt x="3463" y="18349"/>
                  <a:pt x="3463" y="18418"/>
                  <a:pt x="3421" y="18474"/>
                </a:cubicBezTo>
                <a:cubicBezTo>
                  <a:pt x="3370" y="18544"/>
                  <a:pt x="3370" y="18686"/>
                  <a:pt x="3421" y="18686"/>
                </a:cubicBezTo>
                <a:cubicBezTo>
                  <a:pt x="3474" y="18686"/>
                  <a:pt x="3499" y="18499"/>
                  <a:pt x="3467" y="18346"/>
                </a:cubicBezTo>
                <a:cubicBezTo>
                  <a:pt x="3447" y="18254"/>
                  <a:pt x="3420" y="18200"/>
                  <a:pt x="3392" y="18173"/>
                </a:cubicBezTo>
                <a:cubicBezTo>
                  <a:pt x="3371" y="18152"/>
                  <a:pt x="3349" y="18149"/>
                  <a:pt x="3328" y="18161"/>
                </a:cubicBezTo>
                <a:close/>
                <a:moveTo>
                  <a:pt x="1859" y="18192"/>
                </a:moveTo>
                <a:cubicBezTo>
                  <a:pt x="1846" y="18180"/>
                  <a:pt x="1833" y="18185"/>
                  <a:pt x="1819" y="18215"/>
                </a:cubicBezTo>
                <a:cubicBezTo>
                  <a:pt x="1795" y="18268"/>
                  <a:pt x="1785" y="18503"/>
                  <a:pt x="1805" y="18555"/>
                </a:cubicBezTo>
                <a:cubicBezTo>
                  <a:pt x="1822" y="18601"/>
                  <a:pt x="1853" y="18585"/>
                  <a:pt x="1879" y="18516"/>
                </a:cubicBezTo>
                <a:cubicBezTo>
                  <a:pt x="1918" y="18413"/>
                  <a:pt x="1896" y="18228"/>
                  <a:pt x="1859" y="18192"/>
                </a:cubicBezTo>
                <a:close/>
                <a:moveTo>
                  <a:pt x="6977" y="18211"/>
                </a:moveTo>
                <a:cubicBezTo>
                  <a:pt x="6968" y="18234"/>
                  <a:pt x="6970" y="18476"/>
                  <a:pt x="6981" y="18844"/>
                </a:cubicBezTo>
                <a:cubicBezTo>
                  <a:pt x="6999" y="19418"/>
                  <a:pt x="6999" y="19443"/>
                  <a:pt x="6970" y="19520"/>
                </a:cubicBezTo>
                <a:cubicBezTo>
                  <a:pt x="6925" y="19638"/>
                  <a:pt x="6841" y="19662"/>
                  <a:pt x="6799" y="19570"/>
                </a:cubicBezTo>
                <a:cubicBezTo>
                  <a:pt x="6758" y="19481"/>
                  <a:pt x="6735" y="19118"/>
                  <a:pt x="6735" y="18570"/>
                </a:cubicBezTo>
                <a:cubicBezTo>
                  <a:pt x="6735" y="18313"/>
                  <a:pt x="6730" y="18222"/>
                  <a:pt x="6717" y="18242"/>
                </a:cubicBezTo>
                <a:cubicBezTo>
                  <a:pt x="6705" y="18263"/>
                  <a:pt x="6702" y="18428"/>
                  <a:pt x="6710" y="18833"/>
                </a:cubicBezTo>
                <a:lnTo>
                  <a:pt x="6720" y="19396"/>
                </a:lnTo>
                <a:lnTo>
                  <a:pt x="6678" y="19512"/>
                </a:lnTo>
                <a:cubicBezTo>
                  <a:pt x="6642" y="19608"/>
                  <a:pt x="6616" y="19631"/>
                  <a:pt x="6523" y="19655"/>
                </a:cubicBezTo>
                <a:cubicBezTo>
                  <a:pt x="6327" y="19706"/>
                  <a:pt x="6181" y="19620"/>
                  <a:pt x="6135" y="19423"/>
                </a:cubicBezTo>
                <a:lnTo>
                  <a:pt x="6106" y="19292"/>
                </a:lnTo>
                <a:lnTo>
                  <a:pt x="6106" y="19466"/>
                </a:lnTo>
                <a:cubicBezTo>
                  <a:pt x="6106" y="19731"/>
                  <a:pt x="6138" y="19796"/>
                  <a:pt x="6304" y="19855"/>
                </a:cubicBezTo>
                <a:cubicBezTo>
                  <a:pt x="6325" y="19862"/>
                  <a:pt x="6382" y="19859"/>
                  <a:pt x="6428" y="19851"/>
                </a:cubicBezTo>
                <a:cubicBezTo>
                  <a:pt x="6626" y="19818"/>
                  <a:pt x="6632" y="19813"/>
                  <a:pt x="6684" y="19651"/>
                </a:cubicBezTo>
                <a:lnTo>
                  <a:pt x="6733" y="19500"/>
                </a:lnTo>
                <a:lnTo>
                  <a:pt x="6749" y="19620"/>
                </a:lnTo>
                <a:cubicBezTo>
                  <a:pt x="6771" y="19772"/>
                  <a:pt x="6790" y="19800"/>
                  <a:pt x="6862" y="19801"/>
                </a:cubicBezTo>
                <a:cubicBezTo>
                  <a:pt x="6906" y="19801"/>
                  <a:pt x="6928" y="19775"/>
                  <a:pt x="6959" y="19682"/>
                </a:cubicBezTo>
                <a:lnTo>
                  <a:pt x="6999" y="19562"/>
                </a:lnTo>
                <a:lnTo>
                  <a:pt x="7043" y="19682"/>
                </a:lnTo>
                <a:cubicBezTo>
                  <a:pt x="7077" y="19778"/>
                  <a:pt x="7097" y="19801"/>
                  <a:pt x="7148" y="19801"/>
                </a:cubicBezTo>
                <a:cubicBezTo>
                  <a:pt x="7231" y="19801"/>
                  <a:pt x="7264" y="19751"/>
                  <a:pt x="7285" y="19593"/>
                </a:cubicBezTo>
                <a:cubicBezTo>
                  <a:pt x="7307" y="19426"/>
                  <a:pt x="7279" y="19085"/>
                  <a:pt x="7253" y="19207"/>
                </a:cubicBezTo>
                <a:cubicBezTo>
                  <a:pt x="7242" y="19258"/>
                  <a:pt x="7243" y="19313"/>
                  <a:pt x="7256" y="19385"/>
                </a:cubicBezTo>
                <a:cubicBezTo>
                  <a:pt x="7279" y="19519"/>
                  <a:pt x="7251" y="19595"/>
                  <a:pt x="7170" y="19624"/>
                </a:cubicBezTo>
                <a:cubicBezTo>
                  <a:pt x="7125" y="19640"/>
                  <a:pt x="7100" y="19628"/>
                  <a:pt x="7073" y="19570"/>
                </a:cubicBezTo>
                <a:cubicBezTo>
                  <a:pt x="7031" y="19480"/>
                  <a:pt x="7020" y="19313"/>
                  <a:pt x="7003" y="18632"/>
                </a:cubicBezTo>
                <a:cubicBezTo>
                  <a:pt x="6996" y="18349"/>
                  <a:pt x="6986" y="18187"/>
                  <a:pt x="6977" y="18211"/>
                </a:cubicBezTo>
                <a:close/>
                <a:moveTo>
                  <a:pt x="2517" y="18227"/>
                </a:moveTo>
                <a:cubicBezTo>
                  <a:pt x="2511" y="18229"/>
                  <a:pt x="2505" y="18246"/>
                  <a:pt x="2495" y="18281"/>
                </a:cubicBezTo>
                <a:cubicBezTo>
                  <a:pt x="2479" y="18337"/>
                  <a:pt x="2478" y="18376"/>
                  <a:pt x="2489" y="18412"/>
                </a:cubicBezTo>
                <a:cubicBezTo>
                  <a:pt x="2498" y="18440"/>
                  <a:pt x="2513" y="18462"/>
                  <a:pt x="2524" y="18462"/>
                </a:cubicBezTo>
                <a:cubicBezTo>
                  <a:pt x="2555" y="18462"/>
                  <a:pt x="2566" y="18333"/>
                  <a:pt x="2540" y="18265"/>
                </a:cubicBezTo>
                <a:cubicBezTo>
                  <a:pt x="2530" y="18237"/>
                  <a:pt x="2523" y="18225"/>
                  <a:pt x="2517" y="18227"/>
                </a:cubicBezTo>
                <a:close/>
                <a:moveTo>
                  <a:pt x="4295" y="18227"/>
                </a:moveTo>
                <a:cubicBezTo>
                  <a:pt x="4289" y="18229"/>
                  <a:pt x="4283" y="18246"/>
                  <a:pt x="4273" y="18281"/>
                </a:cubicBezTo>
                <a:cubicBezTo>
                  <a:pt x="4258" y="18337"/>
                  <a:pt x="4256" y="18376"/>
                  <a:pt x="4268" y="18412"/>
                </a:cubicBezTo>
                <a:cubicBezTo>
                  <a:pt x="4276" y="18440"/>
                  <a:pt x="4293" y="18462"/>
                  <a:pt x="4304" y="18462"/>
                </a:cubicBezTo>
                <a:cubicBezTo>
                  <a:pt x="4335" y="18462"/>
                  <a:pt x="4344" y="18333"/>
                  <a:pt x="4319" y="18265"/>
                </a:cubicBezTo>
                <a:cubicBezTo>
                  <a:pt x="4308" y="18237"/>
                  <a:pt x="4302" y="18225"/>
                  <a:pt x="4295" y="18227"/>
                </a:cubicBezTo>
                <a:close/>
                <a:moveTo>
                  <a:pt x="8219" y="18246"/>
                </a:moveTo>
                <a:cubicBezTo>
                  <a:pt x="8209" y="18262"/>
                  <a:pt x="8206" y="18473"/>
                  <a:pt x="8213" y="18833"/>
                </a:cubicBezTo>
                <a:lnTo>
                  <a:pt x="8224" y="19396"/>
                </a:lnTo>
                <a:lnTo>
                  <a:pt x="8181" y="19512"/>
                </a:lnTo>
                <a:cubicBezTo>
                  <a:pt x="8144" y="19608"/>
                  <a:pt x="8119" y="19631"/>
                  <a:pt x="8026" y="19655"/>
                </a:cubicBezTo>
                <a:cubicBezTo>
                  <a:pt x="7830" y="19706"/>
                  <a:pt x="7683" y="19620"/>
                  <a:pt x="7638" y="19423"/>
                </a:cubicBezTo>
                <a:lnTo>
                  <a:pt x="7609" y="19292"/>
                </a:lnTo>
                <a:lnTo>
                  <a:pt x="7609" y="19450"/>
                </a:lnTo>
                <a:cubicBezTo>
                  <a:pt x="7609" y="19779"/>
                  <a:pt x="7669" y="19856"/>
                  <a:pt x="7914" y="19848"/>
                </a:cubicBezTo>
                <a:cubicBezTo>
                  <a:pt x="8111" y="19842"/>
                  <a:pt x="8125" y="19831"/>
                  <a:pt x="8186" y="19647"/>
                </a:cubicBezTo>
                <a:lnTo>
                  <a:pt x="8236" y="19500"/>
                </a:lnTo>
                <a:lnTo>
                  <a:pt x="8254" y="19620"/>
                </a:lnTo>
                <a:cubicBezTo>
                  <a:pt x="8263" y="19686"/>
                  <a:pt x="8279" y="19753"/>
                  <a:pt x="8289" y="19770"/>
                </a:cubicBezTo>
                <a:cubicBezTo>
                  <a:pt x="8326" y="19832"/>
                  <a:pt x="8397" y="19796"/>
                  <a:pt x="8475" y="19678"/>
                </a:cubicBezTo>
                <a:lnTo>
                  <a:pt x="8556" y="19558"/>
                </a:lnTo>
                <a:lnTo>
                  <a:pt x="8614" y="19678"/>
                </a:lnTo>
                <a:cubicBezTo>
                  <a:pt x="8683" y="19823"/>
                  <a:pt x="8767" y="19843"/>
                  <a:pt x="8823" y="19724"/>
                </a:cubicBezTo>
                <a:cubicBezTo>
                  <a:pt x="8858" y="19649"/>
                  <a:pt x="8859" y="19649"/>
                  <a:pt x="8896" y="19724"/>
                </a:cubicBezTo>
                <a:cubicBezTo>
                  <a:pt x="8940" y="19818"/>
                  <a:pt x="8991" y="19823"/>
                  <a:pt x="9052" y="19740"/>
                </a:cubicBezTo>
                <a:cubicBezTo>
                  <a:pt x="9093" y="19684"/>
                  <a:pt x="9102" y="19684"/>
                  <a:pt x="9132" y="19740"/>
                </a:cubicBezTo>
                <a:cubicBezTo>
                  <a:pt x="9150" y="19774"/>
                  <a:pt x="9178" y="19801"/>
                  <a:pt x="9193" y="19801"/>
                </a:cubicBezTo>
                <a:cubicBezTo>
                  <a:pt x="9208" y="19801"/>
                  <a:pt x="9225" y="19831"/>
                  <a:pt x="9230" y="19867"/>
                </a:cubicBezTo>
                <a:cubicBezTo>
                  <a:pt x="9238" y="19927"/>
                  <a:pt x="9240" y="19927"/>
                  <a:pt x="9253" y="19867"/>
                </a:cubicBezTo>
                <a:cubicBezTo>
                  <a:pt x="9261" y="19829"/>
                  <a:pt x="9287" y="19801"/>
                  <a:pt x="9316" y="19801"/>
                </a:cubicBezTo>
                <a:cubicBezTo>
                  <a:pt x="9427" y="19800"/>
                  <a:pt x="9583" y="19642"/>
                  <a:pt x="9629" y="19481"/>
                </a:cubicBezTo>
                <a:cubicBezTo>
                  <a:pt x="9654" y="19399"/>
                  <a:pt x="9655" y="19143"/>
                  <a:pt x="9631" y="19080"/>
                </a:cubicBezTo>
                <a:cubicBezTo>
                  <a:pt x="9581" y="18948"/>
                  <a:pt x="9465" y="19080"/>
                  <a:pt x="9343" y="19412"/>
                </a:cubicBezTo>
                <a:cubicBezTo>
                  <a:pt x="9249" y="19665"/>
                  <a:pt x="9208" y="19694"/>
                  <a:pt x="9151" y="19543"/>
                </a:cubicBezTo>
                <a:cubicBezTo>
                  <a:pt x="9115" y="19449"/>
                  <a:pt x="9114" y="19447"/>
                  <a:pt x="9085" y="19523"/>
                </a:cubicBezTo>
                <a:cubicBezTo>
                  <a:pt x="9040" y="19643"/>
                  <a:pt x="8954" y="19666"/>
                  <a:pt x="8916" y="19566"/>
                </a:cubicBezTo>
                <a:lnTo>
                  <a:pt x="8885" y="19485"/>
                </a:lnTo>
                <a:lnTo>
                  <a:pt x="8823" y="19566"/>
                </a:lnTo>
                <a:cubicBezTo>
                  <a:pt x="8778" y="19624"/>
                  <a:pt x="8744" y="19639"/>
                  <a:pt x="8707" y="19620"/>
                </a:cubicBezTo>
                <a:cubicBezTo>
                  <a:pt x="8640" y="19587"/>
                  <a:pt x="8613" y="19505"/>
                  <a:pt x="8645" y="19435"/>
                </a:cubicBezTo>
                <a:cubicBezTo>
                  <a:pt x="8702" y="19308"/>
                  <a:pt x="8650" y="19145"/>
                  <a:pt x="8553" y="19145"/>
                </a:cubicBezTo>
                <a:cubicBezTo>
                  <a:pt x="8493" y="19145"/>
                  <a:pt x="8437" y="19216"/>
                  <a:pt x="8437" y="19292"/>
                </a:cubicBezTo>
                <a:cubicBezTo>
                  <a:pt x="8437" y="19322"/>
                  <a:pt x="8454" y="19372"/>
                  <a:pt x="8472" y="19408"/>
                </a:cubicBezTo>
                <a:cubicBezTo>
                  <a:pt x="8505" y="19470"/>
                  <a:pt x="8505" y="19476"/>
                  <a:pt x="8478" y="19531"/>
                </a:cubicBezTo>
                <a:cubicBezTo>
                  <a:pt x="8433" y="19626"/>
                  <a:pt x="8348" y="19650"/>
                  <a:pt x="8308" y="19581"/>
                </a:cubicBezTo>
                <a:cubicBezTo>
                  <a:pt x="8263" y="19503"/>
                  <a:pt x="8255" y="19407"/>
                  <a:pt x="8243" y="18755"/>
                </a:cubicBezTo>
                <a:cubicBezTo>
                  <a:pt x="8237" y="18416"/>
                  <a:pt x="8228" y="18231"/>
                  <a:pt x="8219" y="18246"/>
                </a:cubicBezTo>
                <a:close/>
                <a:moveTo>
                  <a:pt x="12059" y="18304"/>
                </a:moveTo>
                <a:cubicBezTo>
                  <a:pt x="12051" y="18305"/>
                  <a:pt x="12042" y="18322"/>
                  <a:pt x="12029" y="18354"/>
                </a:cubicBezTo>
                <a:cubicBezTo>
                  <a:pt x="12009" y="18401"/>
                  <a:pt x="11995" y="18413"/>
                  <a:pt x="11989" y="18385"/>
                </a:cubicBezTo>
                <a:cubicBezTo>
                  <a:pt x="11974" y="18320"/>
                  <a:pt x="11940" y="18329"/>
                  <a:pt x="11929" y="18404"/>
                </a:cubicBezTo>
                <a:cubicBezTo>
                  <a:pt x="11923" y="18443"/>
                  <a:pt x="11930" y="18493"/>
                  <a:pt x="11946" y="18524"/>
                </a:cubicBezTo>
                <a:cubicBezTo>
                  <a:pt x="11969" y="18568"/>
                  <a:pt x="11978" y="18564"/>
                  <a:pt x="12000" y="18512"/>
                </a:cubicBezTo>
                <a:cubicBezTo>
                  <a:pt x="12021" y="18463"/>
                  <a:pt x="12031" y="18461"/>
                  <a:pt x="12048" y="18497"/>
                </a:cubicBezTo>
                <a:cubicBezTo>
                  <a:pt x="12064" y="18533"/>
                  <a:pt x="12074" y="18529"/>
                  <a:pt x="12089" y="18481"/>
                </a:cubicBezTo>
                <a:cubicBezTo>
                  <a:pt x="12106" y="18428"/>
                  <a:pt x="12103" y="18404"/>
                  <a:pt x="12083" y="18350"/>
                </a:cubicBezTo>
                <a:cubicBezTo>
                  <a:pt x="12071" y="18319"/>
                  <a:pt x="12066" y="18304"/>
                  <a:pt x="12059" y="18304"/>
                </a:cubicBezTo>
                <a:close/>
                <a:moveTo>
                  <a:pt x="2358" y="18308"/>
                </a:moveTo>
                <a:cubicBezTo>
                  <a:pt x="2356" y="18300"/>
                  <a:pt x="2348" y="18305"/>
                  <a:pt x="2330" y="18319"/>
                </a:cubicBezTo>
                <a:cubicBezTo>
                  <a:pt x="2237" y="18391"/>
                  <a:pt x="2033" y="18689"/>
                  <a:pt x="2028" y="18759"/>
                </a:cubicBezTo>
                <a:cubicBezTo>
                  <a:pt x="2018" y="18900"/>
                  <a:pt x="2039" y="19008"/>
                  <a:pt x="2092" y="19083"/>
                </a:cubicBezTo>
                <a:cubicBezTo>
                  <a:pt x="2121" y="19124"/>
                  <a:pt x="2168" y="19224"/>
                  <a:pt x="2196" y="19300"/>
                </a:cubicBezTo>
                <a:cubicBezTo>
                  <a:pt x="2224" y="19376"/>
                  <a:pt x="2247" y="19435"/>
                  <a:pt x="2250" y="19435"/>
                </a:cubicBezTo>
                <a:cubicBezTo>
                  <a:pt x="2252" y="19435"/>
                  <a:pt x="2256" y="19397"/>
                  <a:pt x="2256" y="19350"/>
                </a:cubicBezTo>
                <a:cubicBezTo>
                  <a:pt x="2256" y="19251"/>
                  <a:pt x="2164" y="19000"/>
                  <a:pt x="2088" y="18894"/>
                </a:cubicBezTo>
                <a:cubicBezTo>
                  <a:pt x="2042" y="18830"/>
                  <a:pt x="2038" y="18814"/>
                  <a:pt x="2057" y="18763"/>
                </a:cubicBezTo>
                <a:cubicBezTo>
                  <a:pt x="2069" y="18731"/>
                  <a:pt x="2133" y="18656"/>
                  <a:pt x="2199" y="18593"/>
                </a:cubicBezTo>
                <a:cubicBezTo>
                  <a:pt x="2271" y="18523"/>
                  <a:pt x="2327" y="18442"/>
                  <a:pt x="2342" y="18385"/>
                </a:cubicBezTo>
                <a:cubicBezTo>
                  <a:pt x="2354" y="18340"/>
                  <a:pt x="2359" y="18316"/>
                  <a:pt x="2358" y="18308"/>
                </a:cubicBezTo>
                <a:close/>
                <a:moveTo>
                  <a:pt x="983" y="18323"/>
                </a:moveTo>
                <a:cubicBezTo>
                  <a:pt x="977" y="18343"/>
                  <a:pt x="976" y="18508"/>
                  <a:pt x="983" y="18686"/>
                </a:cubicBezTo>
                <a:cubicBezTo>
                  <a:pt x="990" y="18865"/>
                  <a:pt x="1000" y="19152"/>
                  <a:pt x="1005" y="19327"/>
                </a:cubicBezTo>
                <a:cubicBezTo>
                  <a:pt x="1012" y="19562"/>
                  <a:pt x="1023" y="19667"/>
                  <a:pt x="1045" y="19724"/>
                </a:cubicBezTo>
                <a:cubicBezTo>
                  <a:pt x="1090" y="19846"/>
                  <a:pt x="1193" y="19829"/>
                  <a:pt x="1274" y="19686"/>
                </a:cubicBezTo>
                <a:cubicBezTo>
                  <a:pt x="1331" y="19584"/>
                  <a:pt x="1346" y="19572"/>
                  <a:pt x="1388" y="19608"/>
                </a:cubicBezTo>
                <a:cubicBezTo>
                  <a:pt x="1414" y="19630"/>
                  <a:pt x="1457" y="19655"/>
                  <a:pt x="1484" y="19666"/>
                </a:cubicBezTo>
                <a:cubicBezTo>
                  <a:pt x="1527" y="19683"/>
                  <a:pt x="1534" y="19674"/>
                  <a:pt x="1544" y="19577"/>
                </a:cubicBezTo>
                <a:cubicBezTo>
                  <a:pt x="1559" y="19416"/>
                  <a:pt x="1503" y="19140"/>
                  <a:pt x="1425" y="18991"/>
                </a:cubicBezTo>
                <a:cubicBezTo>
                  <a:pt x="1390" y="18924"/>
                  <a:pt x="1352" y="18867"/>
                  <a:pt x="1341" y="18867"/>
                </a:cubicBezTo>
                <a:cubicBezTo>
                  <a:pt x="1318" y="18867"/>
                  <a:pt x="1297" y="19011"/>
                  <a:pt x="1312" y="19072"/>
                </a:cubicBezTo>
                <a:cubicBezTo>
                  <a:pt x="1317" y="19096"/>
                  <a:pt x="1314" y="19142"/>
                  <a:pt x="1303" y="19176"/>
                </a:cubicBezTo>
                <a:cubicBezTo>
                  <a:pt x="1292" y="19211"/>
                  <a:pt x="1278" y="19313"/>
                  <a:pt x="1274" y="19404"/>
                </a:cubicBezTo>
                <a:cubicBezTo>
                  <a:pt x="1267" y="19540"/>
                  <a:pt x="1258" y="19577"/>
                  <a:pt x="1223" y="19608"/>
                </a:cubicBezTo>
                <a:cubicBezTo>
                  <a:pt x="1162" y="19661"/>
                  <a:pt x="1078" y="19611"/>
                  <a:pt x="1052" y="19504"/>
                </a:cubicBezTo>
                <a:cubicBezTo>
                  <a:pt x="1038" y="19449"/>
                  <a:pt x="1026" y="19254"/>
                  <a:pt x="1020" y="18991"/>
                </a:cubicBezTo>
                <a:cubicBezTo>
                  <a:pt x="1008" y="18461"/>
                  <a:pt x="999" y="18278"/>
                  <a:pt x="983" y="18323"/>
                </a:cubicBezTo>
                <a:close/>
                <a:moveTo>
                  <a:pt x="14697" y="18323"/>
                </a:moveTo>
                <a:cubicBezTo>
                  <a:pt x="14690" y="18343"/>
                  <a:pt x="14691" y="18508"/>
                  <a:pt x="14698" y="18686"/>
                </a:cubicBezTo>
                <a:cubicBezTo>
                  <a:pt x="14705" y="18865"/>
                  <a:pt x="14715" y="19152"/>
                  <a:pt x="14720" y="19327"/>
                </a:cubicBezTo>
                <a:cubicBezTo>
                  <a:pt x="14727" y="19562"/>
                  <a:pt x="14738" y="19667"/>
                  <a:pt x="14759" y="19724"/>
                </a:cubicBezTo>
                <a:cubicBezTo>
                  <a:pt x="14798" y="19826"/>
                  <a:pt x="14880" y="19823"/>
                  <a:pt x="14930" y="19720"/>
                </a:cubicBezTo>
                <a:cubicBezTo>
                  <a:pt x="14976" y="19623"/>
                  <a:pt x="14999" y="19619"/>
                  <a:pt x="15032" y="19697"/>
                </a:cubicBezTo>
                <a:cubicBezTo>
                  <a:pt x="15046" y="19729"/>
                  <a:pt x="15077" y="19782"/>
                  <a:pt x="15102" y="19817"/>
                </a:cubicBezTo>
                <a:cubicBezTo>
                  <a:pt x="15145" y="19877"/>
                  <a:pt x="15150" y="19875"/>
                  <a:pt x="15172" y="19797"/>
                </a:cubicBezTo>
                <a:cubicBezTo>
                  <a:pt x="15192" y="19727"/>
                  <a:pt x="15203" y="19723"/>
                  <a:pt x="15239" y="19759"/>
                </a:cubicBezTo>
                <a:cubicBezTo>
                  <a:pt x="15293" y="19813"/>
                  <a:pt x="15381" y="19815"/>
                  <a:pt x="15417" y="19763"/>
                </a:cubicBezTo>
                <a:cubicBezTo>
                  <a:pt x="15462" y="19700"/>
                  <a:pt x="15482" y="19493"/>
                  <a:pt x="15463" y="19300"/>
                </a:cubicBezTo>
                <a:cubicBezTo>
                  <a:pt x="15448" y="19158"/>
                  <a:pt x="15442" y="19144"/>
                  <a:pt x="15429" y="19207"/>
                </a:cubicBezTo>
                <a:cubicBezTo>
                  <a:pt x="15418" y="19258"/>
                  <a:pt x="15420" y="19313"/>
                  <a:pt x="15432" y="19385"/>
                </a:cubicBezTo>
                <a:cubicBezTo>
                  <a:pt x="15458" y="19533"/>
                  <a:pt x="15424" y="19613"/>
                  <a:pt x="15328" y="19616"/>
                </a:cubicBezTo>
                <a:cubicBezTo>
                  <a:pt x="15259" y="19619"/>
                  <a:pt x="15247" y="19605"/>
                  <a:pt x="15175" y="19427"/>
                </a:cubicBezTo>
                <a:cubicBezTo>
                  <a:pt x="15132" y="19321"/>
                  <a:pt x="15090" y="19234"/>
                  <a:pt x="15082" y="19234"/>
                </a:cubicBezTo>
                <a:cubicBezTo>
                  <a:pt x="15074" y="19234"/>
                  <a:pt x="15043" y="19315"/>
                  <a:pt x="15012" y="19415"/>
                </a:cubicBezTo>
                <a:cubicBezTo>
                  <a:pt x="14950" y="19613"/>
                  <a:pt x="14887" y="19675"/>
                  <a:pt x="14816" y="19604"/>
                </a:cubicBezTo>
                <a:cubicBezTo>
                  <a:pt x="14757" y="19544"/>
                  <a:pt x="14744" y="19459"/>
                  <a:pt x="14734" y="18987"/>
                </a:cubicBezTo>
                <a:cubicBezTo>
                  <a:pt x="14722" y="18459"/>
                  <a:pt x="14712" y="18278"/>
                  <a:pt x="14697" y="18323"/>
                </a:cubicBezTo>
                <a:close/>
                <a:moveTo>
                  <a:pt x="19052" y="18327"/>
                </a:moveTo>
                <a:cubicBezTo>
                  <a:pt x="19039" y="18361"/>
                  <a:pt x="19039" y="18612"/>
                  <a:pt x="19052" y="19269"/>
                </a:cubicBezTo>
                <a:cubicBezTo>
                  <a:pt x="19064" y="19893"/>
                  <a:pt x="19066" y="20185"/>
                  <a:pt x="19055" y="20241"/>
                </a:cubicBezTo>
                <a:cubicBezTo>
                  <a:pt x="19031" y="20356"/>
                  <a:pt x="18916" y="20492"/>
                  <a:pt x="18840" y="20492"/>
                </a:cubicBezTo>
                <a:cubicBezTo>
                  <a:pt x="18786" y="20492"/>
                  <a:pt x="18765" y="20467"/>
                  <a:pt x="18722" y="20353"/>
                </a:cubicBezTo>
                <a:cubicBezTo>
                  <a:pt x="18666" y="20203"/>
                  <a:pt x="18655" y="20241"/>
                  <a:pt x="18691" y="20469"/>
                </a:cubicBezTo>
                <a:cubicBezTo>
                  <a:pt x="18707" y="20570"/>
                  <a:pt x="18727" y="20618"/>
                  <a:pt x="18764" y="20646"/>
                </a:cubicBezTo>
                <a:cubicBezTo>
                  <a:pt x="18867" y="20724"/>
                  <a:pt x="19008" y="20602"/>
                  <a:pt x="19049" y="20396"/>
                </a:cubicBezTo>
                <a:cubicBezTo>
                  <a:pt x="19063" y="20326"/>
                  <a:pt x="19077" y="20147"/>
                  <a:pt x="19082" y="20002"/>
                </a:cubicBezTo>
                <a:cubicBezTo>
                  <a:pt x="19090" y="19795"/>
                  <a:pt x="19096" y="19746"/>
                  <a:pt x="19114" y="19759"/>
                </a:cubicBezTo>
                <a:cubicBezTo>
                  <a:pt x="19198" y="19822"/>
                  <a:pt x="19248" y="19802"/>
                  <a:pt x="19313" y="19686"/>
                </a:cubicBezTo>
                <a:cubicBezTo>
                  <a:pt x="19372" y="19581"/>
                  <a:pt x="19385" y="19572"/>
                  <a:pt x="19427" y="19608"/>
                </a:cubicBezTo>
                <a:cubicBezTo>
                  <a:pt x="19453" y="19630"/>
                  <a:pt x="19496" y="19655"/>
                  <a:pt x="19524" y="19666"/>
                </a:cubicBezTo>
                <a:cubicBezTo>
                  <a:pt x="19567" y="19683"/>
                  <a:pt x="19575" y="19674"/>
                  <a:pt x="19584" y="19577"/>
                </a:cubicBezTo>
                <a:cubicBezTo>
                  <a:pt x="19600" y="19416"/>
                  <a:pt x="19542" y="19140"/>
                  <a:pt x="19465" y="18991"/>
                </a:cubicBezTo>
                <a:cubicBezTo>
                  <a:pt x="19429" y="18924"/>
                  <a:pt x="19391" y="18867"/>
                  <a:pt x="19381" y="18867"/>
                </a:cubicBezTo>
                <a:cubicBezTo>
                  <a:pt x="19358" y="18867"/>
                  <a:pt x="19338" y="19012"/>
                  <a:pt x="19352" y="19072"/>
                </a:cubicBezTo>
                <a:cubicBezTo>
                  <a:pt x="19358" y="19095"/>
                  <a:pt x="19351" y="19149"/>
                  <a:pt x="19338" y="19199"/>
                </a:cubicBezTo>
                <a:cubicBezTo>
                  <a:pt x="19325" y="19248"/>
                  <a:pt x="19314" y="19354"/>
                  <a:pt x="19314" y="19427"/>
                </a:cubicBezTo>
                <a:cubicBezTo>
                  <a:pt x="19314" y="19535"/>
                  <a:pt x="19305" y="19567"/>
                  <a:pt x="19272" y="19601"/>
                </a:cubicBezTo>
                <a:cubicBezTo>
                  <a:pt x="19211" y="19662"/>
                  <a:pt x="19160" y="19631"/>
                  <a:pt x="19128" y="19516"/>
                </a:cubicBezTo>
                <a:cubicBezTo>
                  <a:pt x="19096" y="19404"/>
                  <a:pt x="19070" y="18963"/>
                  <a:pt x="19069" y="18543"/>
                </a:cubicBezTo>
                <a:cubicBezTo>
                  <a:pt x="19069" y="18351"/>
                  <a:pt x="19064" y="18294"/>
                  <a:pt x="19052" y="18327"/>
                </a:cubicBezTo>
                <a:close/>
                <a:moveTo>
                  <a:pt x="2828" y="18346"/>
                </a:moveTo>
                <a:cubicBezTo>
                  <a:pt x="2811" y="18381"/>
                  <a:pt x="2807" y="18448"/>
                  <a:pt x="2813" y="18582"/>
                </a:cubicBezTo>
                <a:cubicBezTo>
                  <a:pt x="2817" y="18684"/>
                  <a:pt x="2829" y="18991"/>
                  <a:pt x="2839" y="19265"/>
                </a:cubicBezTo>
                <a:cubicBezTo>
                  <a:pt x="2849" y="19539"/>
                  <a:pt x="2861" y="19753"/>
                  <a:pt x="2865" y="19743"/>
                </a:cubicBezTo>
                <a:cubicBezTo>
                  <a:pt x="2868" y="19732"/>
                  <a:pt x="2867" y="19403"/>
                  <a:pt x="2861" y="19010"/>
                </a:cubicBezTo>
                <a:cubicBezTo>
                  <a:pt x="2851" y="18392"/>
                  <a:pt x="2847" y="18303"/>
                  <a:pt x="2828" y="18346"/>
                </a:cubicBezTo>
                <a:close/>
                <a:moveTo>
                  <a:pt x="5757" y="18346"/>
                </a:moveTo>
                <a:cubicBezTo>
                  <a:pt x="5741" y="18381"/>
                  <a:pt x="5738" y="18448"/>
                  <a:pt x="5744" y="18582"/>
                </a:cubicBezTo>
                <a:cubicBezTo>
                  <a:pt x="5749" y="18684"/>
                  <a:pt x="5760" y="18991"/>
                  <a:pt x="5770" y="19265"/>
                </a:cubicBezTo>
                <a:cubicBezTo>
                  <a:pt x="5780" y="19539"/>
                  <a:pt x="5791" y="19753"/>
                  <a:pt x="5795" y="19743"/>
                </a:cubicBezTo>
                <a:cubicBezTo>
                  <a:pt x="5799" y="19732"/>
                  <a:pt x="5797" y="19403"/>
                  <a:pt x="5791" y="19010"/>
                </a:cubicBezTo>
                <a:cubicBezTo>
                  <a:pt x="5781" y="18392"/>
                  <a:pt x="5777" y="18303"/>
                  <a:pt x="5757" y="18346"/>
                </a:cubicBezTo>
                <a:close/>
                <a:moveTo>
                  <a:pt x="10890" y="18373"/>
                </a:moveTo>
                <a:cubicBezTo>
                  <a:pt x="10883" y="18328"/>
                  <a:pt x="10878" y="18390"/>
                  <a:pt x="10877" y="18562"/>
                </a:cubicBezTo>
                <a:cubicBezTo>
                  <a:pt x="10876" y="18718"/>
                  <a:pt x="10872" y="18890"/>
                  <a:pt x="10867" y="18941"/>
                </a:cubicBezTo>
                <a:cubicBezTo>
                  <a:pt x="10860" y="19006"/>
                  <a:pt x="10863" y="19030"/>
                  <a:pt x="10877" y="19022"/>
                </a:cubicBezTo>
                <a:cubicBezTo>
                  <a:pt x="10900" y="19009"/>
                  <a:pt x="10914" y="19110"/>
                  <a:pt x="10938" y="19446"/>
                </a:cubicBezTo>
                <a:cubicBezTo>
                  <a:pt x="10947" y="19574"/>
                  <a:pt x="10966" y="19706"/>
                  <a:pt x="10979" y="19740"/>
                </a:cubicBezTo>
                <a:cubicBezTo>
                  <a:pt x="11018" y="19843"/>
                  <a:pt x="11117" y="19812"/>
                  <a:pt x="11246" y="19659"/>
                </a:cubicBezTo>
                <a:cubicBezTo>
                  <a:pt x="11370" y="19510"/>
                  <a:pt x="11521" y="19412"/>
                  <a:pt x="11563" y="19454"/>
                </a:cubicBezTo>
                <a:cubicBezTo>
                  <a:pt x="11584" y="19476"/>
                  <a:pt x="11612" y="19418"/>
                  <a:pt x="11612" y="19350"/>
                </a:cubicBezTo>
                <a:cubicBezTo>
                  <a:pt x="11612" y="19337"/>
                  <a:pt x="11572" y="19314"/>
                  <a:pt x="11522" y="19300"/>
                </a:cubicBezTo>
                <a:cubicBezTo>
                  <a:pt x="11471" y="19286"/>
                  <a:pt x="11387" y="19228"/>
                  <a:pt x="11335" y="19172"/>
                </a:cubicBezTo>
                <a:cubicBezTo>
                  <a:pt x="11219" y="19047"/>
                  <a:pt x="11202" y="19045"/>
                  <a:pt x="11157" y="19157"/>
                </a:cubicBezTo>
                <a:cubicBezTo>
                  <a:pt x="11109" y="19277"/>
                  <a:pt x="11113" y="19315"/>
                  <a:pt x="11169" y="19273"/>
                </a:cubicBezTo>
                <a:cubicBezTo>
                  <a:pt x="11222" y="19232"/>
                  <a:pt x="11329" y="19311"/>
                  <a:pt x="11329" y="19392"/>
                </a:cubicBezTo>
                <a:cubicBezTo>
                  <a:pt x="11329" y="19455"/>
                  <a:pt x="11198" y="19591"/>
                  <a:pt x="11104" y="19624"/>
                </a:cubicBezTo>
                <a:cubicBezTo>
                  <a:pt x="10987" y="19665"/>
                  <a:pt x="10956" y="19527"/>
                  <a:pt x="10921" y="18829"/>
                </a:cubicBezTo>
                <a:cubicBezTo>
                  <a:pt x="10908" y="18574"/>
                  <a:pt x="10897" y="18418"/>
                  <a:pt x="10890" y="18373"/>
                </a:cubicBezTo>
                <a:close/>
                <a:moveTo>
                  <a:pt x="15610" y="18389"/>
                </a:moveTo>
                <a:cubicBezTo>
                  <a:pt x="15600" y="18450"/>
                  <a:pt x="15618" y="19094"/>
                  <a:pt x="15642" y="19547"/>
                </a:cubicBezTo>
                <a:cubicBezTo>
                  <a:pt x="15660" y="19887"/>
                  <a:pt x="15668" y="19712"/>
                  <a:pt x="15657" y="19203"/>
                </a:cubicBezTo>
                <a:cubicBezTo>
                  <a:pt x="15643" y="18574"/>
                  <a:pt x="15626" y="18293"/>
                  <a:pt x="15610" y="18389"/>
                </a:cubicBezTo>
                <a:close/>
                <a:moveTo>
                  <a:pt x="17067" y="18439"/>
                </a:moveTo>
                <a:cubicBezTo>
                  <a:pt x="17053" y="18422"/>
                  <a:pt x="17037" y="18423"/>
                  <a:pt x="17025" y="18454"/>
                </a:cubicBezTo>
                <a:cubicBezTo>
                  <a:pt x="17016" y="18477"/>
                  <a:pt x="17013" y="18525"/>
                  <a:pt x="17018" y="18562"/>
                </a:cubicBezTo>
                <a:cubicBezTo>
                  <a:pt x="17030" y="18646"/>
                  <a:pt x="17080" y="18625"/>
                  <a:pt x="17086" y="18532"/>
                </a:cubicBezTo>
                <a:cubicBezTo>
                  <a:pt x="17090" y="18490"/>
                  <a:pt x="17080" y="18456"/>
                  <a:pt x="17067" y="18439"/>
                </a:cubicBezTo>
                <a:close/>
                <a:moveTo>
                  <a:pt x="15416" y="18462"/>
                </a:moveTo>
                <a:cubicBezTo>
                  <a:pt x="15410" y="18464"/>
                  <a:pt x="15404" y="18484"/>
                  <a:pt x="15394" y="18520"/>
                </a:cubicBezTo>
                <a:cubicBezTo>
                  <a:pt x="15378" y="18578"/>
                  <a:pt x="15376" y="18610"/>
                  <a:pt x="15388" y="18651"/>
                </a:cubicBezTo>
                <a:cubicBezTo>
                  <a:pt x="15410" y="18721"/>
                  <a:pt x="15424" y="18721"/>
                  <a:pt x="15448" y="18644"/>
                </a:cubicBezTo>
                <a:cubicBezTo>
                  <a:pt x="15464" y="18592"/>
                  <a:pt x="15464" y="18569"/>
                  <a:pt x="15442" y="18512"/>
                </a:cubicBezTo>
                <a:cubicBezTo>
                  <a:pt x="15430" y="18479"/>
                  <a:pt x="15422" y="18461"/>
                  <a:pt x="15416" y="18462"/>
                </a:cubicBezTo>
                <a:close/>
                <a:moveTo>
                  <a:pt x="10496" y="18470"/>
                </a:moveTo>
                <a:cubicBezTo>
                  <a:pt x="10482" y="18478"/>
                  <a:pt x="10477" y="18527"/>
                  <a:pt x="10477" y="18624"/>
                </a:cubicBezTo>
                <a:cubicBezTo>
                  <a:pt x="10477" y="18763"/>
                  <a:pt x="10485" y="18793"/>
                  <a:pt x="10525" y="18848"/>
                </a:cubicBezTo>
                <a:cubicBezTo>
                  <a:pt x="10559" y="18895"/>
                  <a:pt x="10577" y="18902"/>
                  <a:pt x="10591" y="18871"/>
                </a:cubicBezTo>
                <a:cubicBezTo>
                  <a:pt x="10636" y="18773"/>
                  <a:pt x="10830" y="19326"/>
                  <a:pt x="10801" y="19469"/>
                </a:cubicBezTo>
                <a:cubicBezTo>
                  <a:pt x="10779" y="19576"/>
                  <a:pt x="10733" y="19671"/>
                  <a:pt x="10629" y="19824"/>
                </a:cubicBezTo>
                <a:lnTo>
                  <a:pt x="10531" y="19967"/>
                </a:lnTo>
                <a:lnTo>
                  <a:pt x="10600" y="19944"/>
                </a:lnTo>
                <a:cubicBezTo>
                  <a:pt x="10638" y="19931"/>
                  <a:pt x="10690" y="19887"/>
                  <a:pt x="10715" y="19848"/>
                </a:cubicBezTo>
                <a:cubicBezTo>
                  <a:pt x="10766" y="19769"/>
                  <a:pt x="10838" y="19452"/>
                  <a:pt x="10852" y="19234"/>
                </a:cubicBezTo>
                <a:cubicBezTo>
                  <a:pt x="10860" y="19120"/>
                  <a:pt x="10858" y="19111"/>
                  <a:pt x="10846" y="19184"/>
                </a:cubicBezTo>
                <a:cubicBezTo>
                  <a:pt x="10826" y="19307"/>
                  <a:pt x="10821" y="19300"/>
                  <a:pt x="10786" y="19122"/>
                </a:cubicBezTo>
                <a:cubicBezTo>
                  <a:pt x="10753" y="18952"/>
                  <a:pt x="10669" y="18731"/>
                  <a:pt x="10578" y="18570"/>
                </a:cubicBezTo>
                <a:cubicBezTo>
                  <a:pt x="10536" y="18497"/>
                  <a:pt x="10511" y="18462"/>
                  <a:pt x="10496" y="18470"/>
                </a:cubicBezTo>
                <a:close/>
                <a:moveTo>
                  <a:pt x="6465" y="18489"/>
                </a:moveTo>
                <a:cubicBezTo>
                  <a:pt x="6439" y="18516"/>
                  <a:pt x="6398" y="18708"/>
                  <a:pt x="6398" y="18798"/>
                </a:cubicBezTo>
                <a:cubicBezTo>
                  <a:pt x="6398" y="18829"/>
                  <a:pt x="6414" y="18876"/>
                  <a:pt x="6436" y="18902"/>
                </a:cubicBezTo>
                <a:cubicBezTo>
                  <a:pt x="6488" y="18965"/>
                  <a:pt x="6471" y="19028"/>
                  <a:pt x="6401" y="19029"/>
                </a:cubicBezTo>
                <a:cubicBezTo>
                  <a:pt x="6358" y="19029"/>
                  <a:pt x="6350" y="19043"/>
                  <a:pt x="6367" y="19072"/>
                </a:cubicBezTo>
                <a:cubicBezTo>
                  <a:pt x="6418" y="19159"/>
                  <a:pt x="6472" y="19114"/>
                  <a:pt x="6503" y="18960"/>
                </a:cubicBezTo>
                <a:cubicBezTo>
                  <a:pt x="6525" y="18849"/>
                  <a:pt x="6514" y="18795"/>
                  <a:pt x="6460" y="18740"/>
                </a:cubicBezTo>
                <a:lnTo>
                  <a:pt x="6420" y="18698"/>
                </a:lnTo>
                <a:lnTo>
                  <a:pt x="6455" y="18624"/>
                </a:lnTo>
                <a:cubicBezTo>
                  <a:pt x="6494" y="18539"/>
                  <a:pt x="6500" y="18454"/>
                  <a:pt x="6465" y="18489"/>
                </a:cubicBezTo>
                <a:close/>
                <a:moveTo>
                  <a:pt x="7969" y="18489"/>
                </a:moveTo>
                <a:cubicBezTo>
                  <a:pt x="7943" y="18516"/>
                  <a:pt x="7900" y="18708"/>
                  <a:pt x="7900" y="18798"/>
                </a:cubicBezTo>
                <a:cubicBezTo>
                  <a:pt x="7900" y="18829"/>
                  <a:pt x="7918" y="18876"/>
                  <a:pt x="7940" y="18902"/>
                </a:cubicBezTo>
                <a:cubicBezTo>
                  <a:pt x="7992" y="18965"/>
                  <a:pt x="7974" y="19028"/>
                  <a:pt x="7903" y="19029"/>
                </a:cubicBezTo>
                <a:cubicBezTo>
                  <a:pt x="7861" y="19029"/>
                  <a:pt x="7853" y="19043"/>
                  <a:pt x="7870" y="19072"/>
                </a:cubicBezTo>
                <a:cubicBezTo>
                  <a:pt x="7921" y="19159"/>
                  <a:pt x="7975" y="19114"/>
                  <a:pt x="8006" y="18960"/>
                </a:cubicBezTo>
                <a:cubicBezTo>
                  <a:pt x="8028" y="18849"/>
                  <a:pt x="8019" y="18795"/>
                  <a:pt x="7965" y="18740"/>
                </a:cubicBezTo>
                <a:lnTo>
                  <a:pt x="7924" y="18698"/>
                </a:lnTo>
                <a:lnTo>
                  <a:pt x="7957" y="18624"/>
                </a:lnTo>
                <a:cubicBezTo>
                  <a:pt x="7997" y="18539"/>
                  <a:pt x="8005" y="18454"/>
                  <a:pt x="7969" y="18489"/>
                </a:cubicBezTo>
                <a:close/>
                <a:moveTo>
                  <a:pt x="7307" y="18566"/>
                </a:moveTo>
                <a:cubicBezTo>
                  <a:pt x="7292" y="18554"/>
                  <a:pt x="7273" y="18559"/>
                  <a:pt x="7260" y="18589"/>
                </a:cubicBezTo>
                <a:cubicBezTo>
                  <a:pt x="7243" y="18626"/>
                  <a:pt x="7231" y="18627"/>
                  <a:pt x="7210" y="18593"/>
                </a:cubicBezTo>
                <a:cubicBezTo>
                  <a:pt x="7195" y="18567"/>
                  <a:pt x="7179" y="18561"/>
                  <a:pt x="7174" y="18574"/>
                </a:cubicBezTo>
                <a:cubicBezTo>
                  <a:pt x="7158" y="18618"/>
                  <a:pt x="7163" y="18737"/>
                  <a:pt x="7183" y="18759"/>
                </a:cubicBezTo>
                <a:cubicBezTo>
                  <a:pt x="7215" y="18793"/>
                  <a:pt x="7222" y="18789"/>
                  <a:pt x="7232" y="18721"/>
                </a:cubicBezTo>
                <a:cubicBezTo>
                  <a:pt x="7240" y="18668"/>
                  <a:pt x="7246" y="18665"/>
                  <a:pt x="7264" y="18705"/>
                </a:cubicBezTo>
                <a:cubicBezTo>
                  <a:pt x="7291" y="18764"/>
                  <a:pt x="7333" y="18732"/>
                  <a:pt x="7333" y="18651"/>
                </a:cubicBezTo>
                <a:cubicBezTo>
                  <a:pt x="7333" y="18610"/>
                  <a:pt x="7321" y="18578"/>
                  <a:pt x="7307" y="18566"/>
                </a:cubicBezTo>
                <a:close/>
                <a:moveTo>
                  <a:pt x="11408" y="18574"/>
                </a:moveTo>
                <a:cubicBezTo>
                  <a:pt x="11401" y="18578"/>
                  <a:pt x="11395" y="18598"/>
                  <a:pt x="11386" y="18632"/>
                </a:cubicBezTo>
                <a:cubicBezTo>
                  <a:pt x="11368" y="18702"/>
                  <a:pt x="11369" y="18718"/>
                  <a:pt x="11393" y="18767"/>
                </a:cubicBezTo>
                <a:cubicBezTo>
                  <a:pt x="11429" y="18839"/>
                  <a:pt x="11424" y="18843"/>
                  <a:pt x="11444" y="18744"/>
                </a:cubicBezTo>
                <a:cubicBezTo>
                  <a:pt x="11458" y="18676"/>
                  <a:pt x="11457" y="18649"/>
                  <a:pt x="11434" y="18605"/>
                </a:cubicBezTo>
                <a:cubicBezTo>
                  <a:pt x="11422" y="18582"/>
                  <a:pt x="11415" y="18571"/>
                  <a:pt x="11408" y="18574"/>
                </a:cubicBezTo>
                <a:close/>
                <a:moveTo>
                  <a:pt x="13052" y="18694"/>
                </a:moveTo>
                <a:cubicBezTo>
                  <a:pt x="13043" y="18718"/>
                  <a:pt x="13044" y="18803"/>
                  <a:pt x="13054" y="18914"/>
                </a:cubicBezTo>
                <a:cubicBezTo>
                  <a:pt x="13097" y="19406"/>
                  <a:pt x="13062" y="19597"/>
                  <a:pt x="12933" y="19597"/>
                </a:cubicBezTo>
                <a:cubicBezTo>
                  <a:pt x="12891" y="19597"/>
                  <a:pt x="12853" y="19581"/>
                  <a:pt x="12848" y="19558"/>
                </a:cubicBezTo>
                <a:cubicBezTo>
                  <a:pt x="12834" y="19498"/>
                  <a:pt x="12810" y="19551"/>
                  <a:pt x="12810" y="19643"/>
                </a:cubicBezTo>
                <a:cubicBezTo>
                  <a:pt x="12810" y="19689"/>
                  <a:pt x="12824" y="19739"/>
                  <a:pt x="12844" y="19759"/>
                </a:cubicBezTo>
                <a:cubicBezTo>
                  <a:pt x="12889" y="19808"/>
                  <a:pt x="12899" y="19807"/>
                  <a:pt x="12965" y="19759"/>
                </a:cubicBezTo>
                <a:cubicBezTo>
                  <a:pt x="12996" y="19737"/>
                  <a:pt x="13033" y="19672"/>
                  <a:pt x="13046" y="19616"/>
                </a:cubicBezTo>
                <a:cubicBezTo>
                  <a:pt x="13075" y="19503"/>
                  <a:pt x="13095" y="19517"/>
                  <a:pt x="13116" y="19662"/>
                </a:cubicBezTo>
                <a:cubicBezTo>
                  <a:pt x="13144" y="19863"/>
                  <a:pt x="13280" y="19833"/>
                  <a:pt x="13488" y="19581"/>
                </a:cubicBezTo>
                <a:cubicBezTo>
                  <a:pt x="13577" y="19472"/>
                  <a:pt x="13607" y="19417"/>
                  <a:pt x="13607" y="19357"/>
                </a:cubicBezTo>
                <a:cubicBezTo>
                  <a:pt x="13607" y="19277"/>
                  <a:pt x="13606" y="19279"/>
                  <a:pt x="13542" y="19357"/>
                </a:cubicBezTo>
                <a:cubicBezTo>
                  <a:pt x="13456" y="19459"/>
                  <a:pt x="13425" y="19454"/>
                  <a:pt x="13370" y="19338"/>
                </a:cubicBezTo>
                <a:cubicBezTo>
                  <a:pt x="13332" y="19256"/>
                  <a:pt x="13327" y="19234"/>
                  <a:pt x="13344" y="19180"/>
                </a:cubicBezTo>
                <a:cubicBezTo>
                  <a:pt x="13372" y="19092"/>
                  <a:pt x="13464" y="19019"/>
                  <a:pt x="13509" y="19049"/>
                </a:cubicBezTo>
                <a:cubicBezTo>
                  <a:pt x="13553" y="19078"/>
                  <a:pt x="13557" y="19040"/>
                  <a:pt x="13519" y="18964"/>
                </a:cubicBezTo>
                <a:cubicBezTo>
                  <a:pt x="13453" y="18831"/>
                  <a:pt x="13358" y="18944"/>
                  <a:pt x="13309" y="19215"/>
                </a:cubicBezTo>
                <a:cubicBezTo>
                  <a:pt x="13288" y="19332"/>
                  <a:pt x="13286" y="19385"/>
                  <a:pt x="13299" y="19462"/>
                </a:cubicBezTo>
                <a:cubicBezTo>
                  <a:pt x="13314" y="19549"/>
                  <a:pt x="13309" y="19566"/>
                  <a:pt x="13275" y="19601"/>
                </a:cubicBezTo>
                <a:cubicBezTo>
                  <a:pt x="13225" y="19651"/>
                  <a:pt x="13198" y="19649"/>
                  <a:pt x="13162" y="19597"/>
                </a:cubicBezTo>
                <a:cubicBezTo>
                  <a:pt x="13130" y="19552"/>
                  <a:pt x="13114" y="19412"/>
                  <a:pt x="13086" y="18956"/>
                </a:cubicBezTo>
                <a:cubicBezTo>
                  <a:pt x="13075" y="18772"/>
                  <a:pt x="13061" y="18670"/>
                  <a:pt x="13052" y="18694"/>
                </a:cubicBezTo>
                <a:close/>
                <a:moveTo>
                  <a:pt x="5306" y="18748"/>
                </a:moveTo>
                <a:cubicBezTo>
                  <a:pt x="5300" y="18749"/>
                  <a:pt x="5295" y="18765"/>
                  <a:pt x="5285" y="18802"/>
                </a:cubicBezTo>
                <a:cubicBezTo>
                  <a:pt x="5268" y="18860"/>
                  <a:pt x="5266" y="18897"/>
                  <a:pt x="5279" y="18937"/>
                </a:cubicBezTo>
                <a:cubicBezTo>
                  <a:pt x="5301" y="19007"/>
                  <a:pt x="5316" y="19002"/>
                  <a:pt x="5340" y="18925"/>
                </a:cubicBezTo>
                <a:cubicBezTo>
                  <a:pt x="5356" y="18873"/>
                  <a:pt x="5355" y="18851"/>
                  <a:pt x="5333" y="18794"/>
                </a:cubicBezTo>
                <a:cubicBezTo>
                  <a:pt x="5320" y="18762"/>
                  <a:pt x="5313" y="18747"/>
                  <a:pt x="5306" y="18748"/>
                </a:cubicBezTo>
                <a:close/>
                <a:moveTo>
                  <a:pt x="8836" y="18748"/>
                </a:moveTo>
                <a:cubicBezTo>
                  <a:pt x="8829" y="18749"/>
                  <a:pt x="8823" y="18765"/>
                  <a:pt x="8812" y="18802"/>
                </a:cubicBezTo>
                <a:cubicBezTo>
                  <a:pt x="8796" y="18860"/>
                  <a:pt x="8795" y="18897"/>
                  <a:pt x="8808" y="18937"/>
                </a:cubicBezTo>
                <a:cubicBezTo>
                  <a:pt x="8830" y="19007"/>
                  <a:pt x="8844" y="19002"/>
                  <a:pt x="8868" y="18925"/>
                </a:cubicBezTo>
                <a:cubicBezTo>
                  <a:pt x="8884" y="18873"/>
                  <a:pt x="8882" y="18851"/>
                  <a:pt x="8861" y="18794"/>
                </a:cubicBezTo>
                <a:cubicBezTo>
                  <a:pt x="8848" y="18762"/>
                  <a:pt x="8842" y="18747"/>
                  <a:pt x="8836" y="18748"/>
                </a:cubicBezTo>
                <a:close/>
                <a:moveTo>
                  <a:pt x="16398" y="18825"/>
                </a:moveTo>
                <a:cubicBezTo>
                  <a:pt x="16387" y="18805"/>
                  <a:pt x="16370" y="18810"/>
                  <a:pt x="16354" y="18848"/>
                </a:cubicBezTo>
                <a:cubicBezTo>
                  <a:pt x="16337" y="18889"/>
                  <a:pt x="16321" y="18891"/>
                  <a:pt x="16301" y="18860"/>
                </a:cubicBezTo>
                <a:cubicBezTo>
                  <a:pt x="16266" y="18809"/>
                  <a:pt x="16237" y="18874"/>
                  <a:pt x="16250" y="18968"/>
                </a:cubicBezTo>
                <a:cubicBezTo>
                  <a:pt x="16261" y="19042"/>
                  <a:pt x="16292" y="19051"/>
                  <a:pt x="16317" y="18987"/>
                </a:cubicBezTo>
                <a:cubicBezTo>
                  <a:pt x="16329" y="18955"/>
                  <a:pt x="16343" y="18955"/>
                  <a:pt x="16366" y="18987"/>
                </a:cubicBezTo>
                <a:cubicBezTo>
                  <a:pt x="16392" y="19025"/>
                  <a:pt x="16399" y="19017"/>
                  <a:pt x="16408" y="18945"/>
                </a:cubicBezTo>
                <a:cubicBezTo>
                  <a:pt x="16415" y="18889"/>
                  <a:pt x="16409" y="18845"/>
                  <a:pt x="16398" y="18825"/>
                </a:cubicBezTo>
                <a:close/>
                <a:moveTo>
                  <a:pt x="2547" y="18883"/>
                </a:moveTo>
                <a:cubicBezTo>
                  <a:pt x="2540" y="18880"/>
                  <a:pt x="2535" y="18891"/>
                  <a:pt x="2530" y="18914"/>
                </a:cubicBezTo>
                <a:cubicBezTo>
                  <a:pt x="2510" y="18998"/>
                  <a:pt x="2513" y="19110"/>
                  <a:pt x="2536" y="19110"/>
                </a:cubicBezTo>
                <a:cubicBezTo>
                  <a:pt x="2562" y="19110"/>
                  <a:pt x="2670" y="19373"/>
                  <a:pt x="2670" y="19435"/>
                </a:cubicBezTo>
                <a:cubicBezTo>
                  <a:pt x="2670" y="19508"/>
                  <a:pt x="2571" y="19597"/>
                  <a:pt x="2493" y="19597"/>
                </a:cubicBezTo>
                <a:cubicBezTo>
                  <a:pt x="2430" y="19597"/>
                  <a:pt x="2423" y="19608"/>
                  <a:pt x="2423" y="19697"/>
                </a:cubicBezTo>
                <a:cubicBezTo>
                  <a:pt x="2423" y="19758"/>
                  <a:pt x="2434" y="19800"/>
                  <a:pt x="2451" y="19809"/>
                </a:cubicBezTo>
                <a:cubicBezTo>
                  <a:pt x="2493" y="19832"/>
                  <a:pt x="2610" y="19766"/>
                  <a:pt x="2650" y="19697"/>
                </a:cubicBezTo>
                <a:cubicBezTo>
                  <a:pt x="2720" y="19575"/>
                  <a:pt x="2680" y="19125"/>
                  <a:pt x="2582" y="18933"/>
                </a:cubicBezTo>
                <a:cubicBezTo>
                  <a:pt x="2566" y="18902"/>
                  <a:pt x="2555" y="18886"/>
                  <a:pt x="2547" y="18883"/>
                </a:cubicBezTo>
                <a:close/>
                <a:moveTo>
                  <a:pt x="4327" y="18883"/>
                </a:moveTo>
                <a:cubicBezTo>
                  <a:pt x="4320" y="18880"/>
                  <a:pt x="4315" y="18891"/>
                  <a:pt x="4310" y="18914"/>
                </a:cubicBezTo>
                <a:cubicBezTo>
                  <a:pt x="4290" y="18998"/>
                  <a:pt x="4293" y="19110"/>
                  <a:pt x="4316" y="19110"/>
                </a:cubicBezTo>
                <a:cubicBezTo>
                  <a:pt x="4342" y="19110"/>
                  <a:pt x="4448" y="19373"/>
                  <a:pt x="4448" y="19435"/>
                </a:cubicBezTo>
                <a:cubicBezTo>
                  <a:pt x="4448" y="19508"/>
                  <a:pt x="4351" y="19597"/>
                  <a:pt x="4273" y="19597"/>
                </a:cubicBezTo>
                <a:cubicBezTo>
                  <a:pt x="4210" y="19597"/>
                  <a:pt x="4203" y="19608"/>
                  <a:pt x="4203" y="19697"/>
                </a:cubicBezTo>
                <a:cubicBezTo>
                  <a:pt x="4203" y="19758"/>
                  <a:pt x="4213" y="19800"/>
                  <a:pt x="4230" y="19809"/>
                </a:cubicBezTo>
                <a:cubicBezTo>
                  <a:pt x="4271" y="19832"/>
                  <a:pt x="4389" y="19766"/>
                  <a:pt x="4428" y="19697"/>
                </a:cubicBezTo>
                <a:cubicBezTo>
                  <a:pt x="4499" y="19575"/>
                  <a:pt x="4460" y="19125"/>
                  <a:pt x="4362" y="18933"/>
                </a:cubicBezTo>
                <a:cubicBezTo>
                  <a:pt x="4346" y="18902"/>
                  <a:pt x="4335" y="18886"/>
                  <a:pt x="4327" y="18883"/>
                </a:cubicBezTo>
                <a:close/>
                <a:moveTo>
                  <a:pt x="12565" y="18883"/>
                </a:moveTo>
                <a:cubicBezTo>
                  <a:pt x="12557" y="18880"/>
                  <a:pt x="12552" y="18891"/>
                  <a:pt x="12547" y="18914"/>
                </a:cubicBezTo>
                <a:cubicBezTo>
                  <a:pt x="12524" y="19008"/>
                  <a:pt x="12531" y="19104"/>
                  <a:pt x="12563" y="19130"/>
                </a:cubicBezTo>
                <a:cubicBezTo>
                  <a:pt x="12601" y="19162"/>
                  <a:pt x="12686" y="19374"/>
                  <a:pt x="12686" y="19435"/>
                </a:cubicBezTo>
                <a:cubicBezTo>
                  <a:pt x="12686" y="19507"/>
                  <a:pt x="12588" y="19597"/>
                  <a:pt x="12511" y="19597"/>
                </a:cubicBezTo>
                <a:cubicBezTo>
                  <a:pt x="12448" y="19597"/>
                  <a:pt x="12441" y="19608"/>
                  <a:pt x="12441" y="19697"/>
                </a:cubicBezTo>
                <a:cubicBezTo>
                  <a:pt x="12441" y="19758"/>
                  <a:pt x="12452" y="19803"/>
                  <a:pt x="12469" y="19813"/>
                </a:cubicBezTo>
                <a:cubicBezTo>
                  <a:pt x="12508" y="19838"/>
                  <a:pt x="12580" y="19800"/>
                  <a:pt x="12641" y="19724"/>
                </a:cubicBezTo>
                <a:cubicBezTo>
                  <a:pt x="12688" y="19666"/>
                  <a:pt x="12695" y="19638"/>
                  <a:pt x="12699" y="19485"/>
                </a:cubicBezTo>
                <a:cubicBezTo>
                  <a:pt x="12705" y="19288"/>
                  <a:pt x="12663" y="19057"/>
                  <a:pt x="12600" y="18933"/>
                </a:cubicBezTo>
                <a:cubicBezTo>
                  <a:pt x="12584" y="18902"/>
                  <a:pt x="12573" y="18886"/>
                  <a:pt x="12565" y="18883"/>
                </a:cubicBezTo>
                <a:close/>
                <a:moveTo>
                  <a:pt x="12038" y="18910"/>
                </a:moveTo>
                <a:cubicBezTo>
                  <a:pt x="12030" y="18910"/>
                  <a:pt x="12027" y="18937"/>
                  <a:pt x="12032" y="18972"/>
                </a:cubicBezTo>
                <a:cubicBezTo>
                  <a:pt x="12039" y="19014"/>
                  <a:pt x="12025" y="19059"/>
                  <a:pt x="11990" y="19114"/>
                </a:cubicBezTo>
                <a:cubicBezTo>
                  <a:pt x="11931" y="19206"/>
                  <a:pt x="11889" y="19354"/>
                  <a:pt x="11889" y="19473"/>
                </a:cubicBezTo>
                <a:cubicBezTo>
                  <a:pt x="11889" y="19586"/>
                  <a:pt x="11986" y="19637"/>
                  <a:pt x="12025" y="19543"/>
                </a:cubicBezTo>
                <a:cubicBezTo>
                  <a:pt x="12055" y="19471"/>
                  <a:pt x="12073" y="19491"/>
                  <a:pt x="12073" y="19601"/>
                </a:cubicBezTo>
                <a:cubicBezTo>
                  <a:pt x="12073" y="19640"/>
                  <a:pt x="12083" y="19701"/>
                  <a:pt x="12097" y="19736"/>
                </a:cubicBezTo>
                <a:cubicBezTo>
                  <a:pt x="12124" y="19808"/>
                  <a:pt x="12243" y="19826"/>
                  <a:pt x="12288" y="19763"/>
                </a:cubicBezTo>
                <a:cubicBezTo>
                  <a:pt x="12332" y="19700"/>
                  <a:pt x="12353" y="19493"/>
                  <a:pt x="12333" y="19300"/>
                </a:cubicBezTo>
                <a:cubicBezTo>
                  <a:pt x="12319" y="19158"/>
                  <a:pt x="12313" y="19144"/>
                  <a:pt x="12299" y="19207"/>
                </a:cubicBezTo>
                <a:cubicBezTo>
                  <a:pt x="12289" y="19259"/>
                  <a:pt x="12290" y="19314"/>
                  <a:pt x="12302" y="19388"/>
                </a:cubicBezTo>
                <a:cubicBezTo>
                  <a:pt x="12318" y="19481"/>
                  <a:pt x="12317" y="19503"/>
                  <a:pt x="12288" y="19566"/>
                </a:cubicBezTo>
                <a:cubicBezTo>
                  <a:pt x="12248" y="19650"/>
                  <a:pt x="12152" y="19660"/>
                  <a:pt x="12113" y="19585"/>
                </a:cubicBezTo>
                <a:cubicBezTo>
                  <a:pt x="12094" y="19549"/>
                  <a:pt x="12082" y="19436"/>
                  <a:pt x="12070" y="19222"/>
                </a:cubicBezTo>
                <a:cubicBezTo>
                  <a:pt x="12061" y="19050"/>
                  <a:pt x="12046" y="18910"/>
                  <a:pt x="12038" y="18910"/>
                </a:cubicBezTo>
                <a:close/>
                <a:moveTo>
                  <a:pt x="3809" y="19195"/>
                </a:moveTo>
                <a:cubicBezTo>
                  <a:pt x="3735" y="19157"/>
                  <a:pt x="3690" y="19202"/>
                  <a:pt x="3653" y="19350"/>
                </a:cubicBezTo>
                <a:cubicBezTo>
                  <a:pt x="3630" y="19445"/>
                  <a:pt x="3630" y="19446"/>
                  <a:pt x="3662" y="19400"/>
                </a:cubicBezTo>
                <a:cubicBezTo>
                  <a:pt x="3702" y="19344"/>
                  <a:pt x="3799" y="19339"/>
                  <a:pt x="3811" y="19392"/>
                </a:cubicBezTo>
                <a:cubicBezTo>
                  <a:pt x="3816" y="19412"/>
                  <a:pt x="3792" y="19489"/>
                  <a:pt x="3757" y="19562"/>
                </a:cubicBezTo>
                <a:cubicBezTo>
                  <a:pt x="3675" y="19734"/>
                  <a:pt x="3621" y="20031"/>
                  <a:pt x="3621" y="20318"/>
                </a:cubicBezTo>
                <a:cubicBezTo>
                  <a:pt x="3621" y="20661"/>
                  <a:pt x="3679" y="20873"/>
                  <a:pt x="3805" y="20975"/>
                </a:cubicBezTo>
                <a:cubicBezTo>
                  <a:pt x="3909" y="21059"/>
                  <a:pt x="4196" y="20946"/>
                  <a:pt x="4228" y="20809"/>
                </a:cubicBezTo>
                <a:cubicBezTo>
                  <a:pt x="4234" y="20783"/>
                  <a:pt x="4225" y="20775"/>
                  <a:pt x="4203" y="20793"/>
                </a:cubicBezTo>
                <a:cubicBezTo>
                  <a:pt x="4148" y="20839"/>
                  <a:pt x="3894" y="20832"/>
                  <a:pt x="3827" y="20782"/>
                </a:cubicBezTo>
                <a:cubicBezTo>
                  <a:pt x="3758" y="20730"/>
                  <a:pt x="3677" y="20530"/>
                  <a:pt x="3652" y="20353"/>
                </a:cubicBezTo>
                <a:cubicBezTo>
                  <a:pt x="3617" y="20107"/>
                  <a:pt x="3699" y="19722"/>
                  <a:pt x="3820" y="19558"/>
                </a:cubicBezTo>
                <a:cubicBezTo>
                  <a:pt x="3850" y="19517"/>
                  <a:pt x="3920" y="19461"/>
                  <a:pt x="3974" y="19435"/>
                </a:cubicBezTo>
                <a:cubicBezTo>
                  <a:pt x="4064" y="19392"/>
                  <a:pt x="4095" y="19350"/>
                  <a:pt x="4095" y="19265"/>
                </a:cubicBezTo>
                <a:cubicBezTo>
                  <a:pt x="4096" y="19248"/>
                  <a:pt x="4046" y="19231"/>
                  <a:pt x="3985" y="19230"/>
                </a:cubicBezTo>
                <a:cubicBezTo>
                  <a:pt x="3923" y="19229"/>
                  <a:pt x="3845" y="19213"/>
                  <a:pt x="3809" y="19195"/>
                </a:cubicBezTo>
                <a:close/>
                <a:moveTo>
                  <a:pt x="10001" y="19253"/>
                </a:moveTo>
                <a:cubicBezTo>
                  <a:pt x="10001" y="19230"/>
                  <a:pt x="9995" y="19239"/>
                  <a:pt x="9987" y="19273"/>
                </a:cubicBezTo>
                <a:cubicBezTo>
                  <a:pt x="9979" y="19306"/>
                  <a:pt x="9972" y="19351"/>
                  <a:pt x="9972" y="19373"/>
                </a:cubicBezTo>
                <a:cubicBezTo>
                  <a:pt x="9972" y="19396"/>
                  <a:pt x="9979" y="19387"/>
                  <a:pt x="9987" y="19354"/>
                </a:cubicBezTo>
                <a:cubicBezTo>
                  <a:pt x="9995" y="19320"/>
                  <a:pt x="10001" y="19275"/>
                  <a:pt x="10001" y="19253"/>
                </a:cubicBezTo>
                <a:close/>
                <a:moveTo>
                  <a:pt x="1878" y="19493"/>
                </a:moveTo>
                <a:cubicBezTo>
                  <a:pt x="1872" y="19494"/>
                  <a:pt x="1869" y="19514"/>
                  <a:pt x="1865" y="19554"/>
                </a:cubicBezTo>
                <a:cubicBezTo>
                  <a:pt x="1858" y="19608"/>
                  <a:pt x="1867" y="19679"/>
                  <a:pt x="1889" y="19759"/>
                </a:cubicBezTo>
                <a:cubicBezTo>
                  <a:pt x="1911" y="19837"/>
                  <a:pt x="1929" y="19866"/>
                  <a:pt x="1939" y="19844"/>
                </a:cubicBezTo>
                <a:cubicBezTo>
                  <a:pt x="1948" y="19825"/>
                  <a:pt x="2009" y="19802"/>
                  <a:pt x="2073" y="19794"/>
                </a:cubicBezTo>
                <a:cubicBezTo>
                  <a:pt x="2198" y="19778"/>
                  <a:pt x="2256" y="19702"/>
                  <a:pt x="2256" y="19550"/>
                </a:cubicBezTo>
                <a:cubicBezTo>
                  <a:pt x="2256" y="19477"/>
                  <a:pt x="2253" y="19478"/>
                  <a:pt x="2213" y="19547"/>
                </a:cubicBezTo>
                <a:cubicBezTo>
                  <a:pt x="2154" y="19650"/>
                  <a:pt x="1949" y="19647"/>
                  <a:pt x="1905" y="19543"/>
                </a:cubicBezTo>
                <a:cubicBezTo>
                  <a:pt x="1890" y="19507"/>
                  <a:pt x="1883" y="19492"/>
                  <a:pt x="1878" y="19493"/>
                </a:cubicBezTo>
                <a:close/>
                <a:moveTo>
                  <a:pt x="740" y="19604"/>
                </a:moveTo>
                <a:cubicBezTo>
                  <a:pt x="712" y="19593"/>
                  <a:pt x="706" y="19613"/>
                  <a:pt x="706" y="19697"/>
                </a:cubicBezTo>
                <a:cubicBezTo>
                  <a:pt x="706" y="19782"/>
                  <a:pt x="713" y="19801"/>
                  <a:pt x="746" y="19801"/>
                </a:cubicBezTo>
                <a:cubicBezTo>
                  <a:pt x="778" y="19801"/>
                  <a:pt x="783" y="19783"/>
                  <a:pt x="779" y="19709"/>
                </a:cubicBezTo>
                <a:cubicBezTo>
                  <a:pt x="776" y="19650"/>
                  <a:pt x="762" y="19612"/>
                  <a:pt x="740" y="19604"/>
                </a:cubicBezTo>
                <a:close/>
                <a:moveTo>
                  <a:pt x="3348" y="19604"/>
                </a:moveTo>
                <a:cubicBezTo>
                  <a:pt x="3320" y="19593"/>
                  <a:pt x="3313" y="19613"/>
                  <a:pt x="3313" y="19701"/>
                </a:cubicBezTo>
                <a:cubicBezTo>
                  <a:pt x="3313" y="19789"/>
                  <a:pt x="3320" y="19805"/>
                  <a:pt x="3348" y="19794"/>
                </a:cubicBezTo>
                <a:cubicBezTo>
                  <a:pt x="3371" y="19785"/>
                  <a:pt x="3382" y="19755"/>
                  <a:pt x="3382" y="19701"/>
                </a:cubicBezTo>
                <a:cubicBezTo>
                  <a:pt x="3382" y="19648"/>
                  <a:pt x="3371" y="19612"/>
                  <a:pt x="3348" y="19604"/>
                </a:cubicBezTo>
                <a:close/>
                <a:moveTo>
                  <a:pt x="1908" y="19960"/>
                </a:moveTo>
                <a:cubicBezTo>
                  <a:pt x="1903" y="19970"/>
                  <a:pt x="1892" y="20005"/>
                  <a:pt x="1875" y="20068"/>
                </a:cubicBezTo>
                <a:cubicBezTo>
                  <a:pt x="1820" y="20264"/>
                  <a:pt x="1707" y="20427"/>
                  <a:pt x="1646" y="20396"/>
                </a:cubicBezTo>
                <a:cubicBezTo>
                  <a:pt x="1607" y="20376"/>
                  <a:pt x="1605" y="20380"/>
                  <a:pt x="1633" y="20434"/>
                </a:cubicBezTo>
                <a:cubicBezTo>
                  <a:pt x="1649" y="20465"/>
                  <a:pt x="1688" y="20492"/>
                  <a:pt x="1719" y="20492"/>
                </a:cubicBezTo>
                <a:cubicBezTo>
                  <a:pt x="1806" y="20492"/>
                  <a:pt x="1875" y="20314"/>
                  <a:pt x="1910" y="20002"/>
                </a:cubicBezTo>
                <a:cubicBezTo>
                  <a:pt x="1914" y="19964"/>
                  <a:pt x="1914" y="19950"/>
                  <a:pt x="1908" y="19960"/>
                </a:cubicBezTo>
                <a:close/>
                <a:moveTo>
                  <a:pt x="12329" y="20075"/>
                </a:moveTo>
                <a:cubicBezTo>
                  <a:pt x="12322" y="20076"/>
                  <a:pt x="12316" y="20089"/>
                  <a:pt x="12308" y="20118"/>
                </a:cubicBezTo>
                <a:cubicBezTo>
                  <a:pt x="12293" y="20173"/>
                  <a:pt x="12285" y="20178"/>
                  <a:pt x="12260" y="20137"/>
                </a:cubicBezTo>
                <a:cubicBezTo>
                  <a:pt x="12219" y="20071"/>
                  <a:pt x="12180" y="20172"/>
                  <a:pt x="12210" y="20268"/>
                </a:cubicBezTo>
                <a:cubicBezTo>
                  <a:pt x="12235" y="20344"/>
                  <a:pt x="12249" y="20345"/>
                  <a:pt x="12273" y="20268"/>
                </a:cubicBezTo>
                <a:cubicBezTo>
                  <a:pt x="12288" y="20220"/>
                  <a:pt x="12297" y="20216"/>
                  <a:pt x="12314" y="20253"/>
                </a:cubicBezTo>
                <a:cubicBezTo>
                  <a:pt x="12331" y="20291"/>
                  <a:pt x="12341" y="20286"/>
                  <a:pt x="12361" y="20234"/>
                </a:cubicBezTo>
                <a:cubicBezTo>
                  <a:pt x="12384" y="20171"/>
                  <a:pt x="12384" y="20163"/>
                  <a:pt x="12356" y="20110"/>
                </a:cubicBezTo>
                <a:cubicBezTo>
                  <a:pt x="12344" y="20086"/>
                  <a:pt x="12335" y="20073"/>
                  <a:pt x="12329" y="20075"/>
                </a:cubicBezTo>
                <a:close/>
                <a:moveTo>
                  <a:pt x="3891" y="20083"/>
                </a:moveTo>
                <a:cubicBezTo>
                  <a:pt x="3861" y="20083"/>
                  <a:pt x="3846" y="20207"/>
                  <a:pt x="3868" y="20276"/>
                </a:cubicBezTo>
                <a:cubicBezTo>
                  <a:pt x="3883" y="20326"/>
                  <a:pt x="3889" y="20324"/>
                  <a:pt x="3909" y="20272"/>
                </a:cubicBezTo>
                <a:cubicBezTo>
                  <a:pt x="3935" y="20204"/>
                  <a:pt x="3924" y="20083"/>
                  <a:pt x="3891" y="20083"/>
                </a:cubicBezTo>
                <a:close/>
                <a:moveTo>
                  <a:pt x="8621" y="20156"/>
                </a:moveTo>
                <a:cubicBezTo>
                  <a:pt x="8621" y="20112"/>
                  <a:pt x="8425" y="20376"/>
                  <a:pt x="8417" y="20430"/>
                </a:cubicBezTo>
                <a:cubicBezTo>
                  <a:pt x="8413" y="20454"/>
                  <a:pt x="8458" y="20410"/>
                  <a:pt x="8516" y="20330"/>
                </a:cubicBezTo>
                <a:cubicBezTo>
                  <a:pt x="8574" y="20251"/>
                  <a:pt x="8621" y="20172"/>
                  <a:pt x="8621" y="20156"/>
                </a:cubicBezTo>
                <a:close/>
                <a:moveTo>
                  <a:pt x="11520" y="20156"/>
                </a:moveTo>
                <a:cubicBezTo>
                  <a:pt x="11521" y="20112"/>
                  <a:pt x="11324" y="20376"/>
                  <a:pt x="11316" y="20430"/>
                </a:cubicBezTo>
                <a:cubicBezTo>
                  <a:pt x="11313" y="20454"/>
                  <a:pt x="11357" y="20410"/>
                  <a:pt x="11415" y="20330"/>
                </a:cubicBezTo>
                <a:cubicBezTo>
                  <a:pt x="11473" y="20251"/>
                  <a:pt x="11520" y="20172"/>
                  <a:pt x="11520" y="20156"/>
                </a:cubicBezTo>
                <a:close/>
                <a:moveTo>
                  <a:pt x="4004" y="21291"/>
                </a:moveTo>
                <a:cubicBezTo>
                  <a:pt x="4004" y="21248"/>
                  <a:pt x="3807" y="21512"/>
                  <a:pt x="3799" y="21565"/>
                </a:cubicBezTo>
                <a:cubicBezTo>
                  <a:pt x="3796" y="21590"/>
                  <a:pt x="3840" y="21548"/>
                  <a:pt x="3898" y="21469"/>
                </a:cubicBezTo>
                <a:cubicBezTo>
                  <a:pt x="3957" y="21390"/>
                  <a:pt x="4003" y="21308"/>
                  <a:pt x="4004" y="2129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05" name="IMG_2301.png" descr="IMG_230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40803" t="26581" r="38460" b="31545"/>
          <a:stretch>
            <a:fillRect/>
          </a:stretch>
        </p:blipFill>
        <p:spPr>
          <a:xfrm>
            <a:off x="3508959" y="1072254"/>
            <a:ext cx="538536" cy="611736"/>
          </a:xfrm>
          <a:prstGeom prst="rect">
            <a:avLst/>
          </a:prstGeom>
          <a:ln w="12700">
            <a:miter lim="400000"/>
          </a:ln>
          <a:effectLst>
            <a:outerShdw blurRad="381000" dist="114300" rotWithShape="0">
              <a:srgbClr val="000000">
                <a:alpha val="75000"/>
              </a:srgbClr>
            </a:outerShdw>
          </a:effectLst>
        </p:spPr>
      </p:pic>
      <p:pic>
        <p:nvPicPr>
          <p:cNvPr id="706" name="IMG_2301.png" descr="IMG_230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40803" t="26581" r="38460" b="31545"/>
          <a:stretch>
            <a:fillRect/>
          </a:stretch>
        </p:blipFill>
        <p:spPr>
          <a:xfrm>
            <a:off x="2970401" y="1683839"/>
            <a:ext cx="538535" cy="611735"/>
          </a:xfrm>
          <a:prstGeom prst="rect">
            <a:avLst/>
          </a:prstGeom>
          <a:ln w="12700">
            <a:miter lim="400000"/>
          </a:ln>
          <a:effectLst>
            <a:outerShdw blurRad="381000" dist="114300" rotWithShape="0">
              <a:srgbClr val="000000">
                <a:alpha val="75000"/>
              </a:srgbClr>
            </a:outerShdw>
          </a:effectLst>
        </p:spPr>
      </p:pic>
      <p:pic>
        <p:nvPicPr>
          <p:cNvPr id="707" name="IMG_2301.png" descr="IMG_230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40803" t="26581" r="38460" b="31545"/>
          <a:stretch>
            <a:fillRect/>
          </a:stretch>
        </p:blipFill>
        <p:spPr>
          <a:xfrm>
            <a:off x="1286268" y="2382683"/>
            <a:ext cx="538536" cy="611735"/>
          </a:xfrm>
          <a:prstGeom prst="rect">
            <a:avLst/>
          </a:prstGeom>
          <a:ln w="12700">
            <a:miter lim="400000"/>
          </a:ln>
          <a:effectLst>
            <a:outerShdw blurRad="381000" dist="114300" rotWithShape="0">
              <a:srgbClr val="000000">
                <a:alpha val="75000"/>
              </a:srgbClr>
            </a:outerShdw>
          </a:effectLst>
        </p:spPr>
      </p:pic>
      <p:pic>
        <p:nvPicPr>
          <p:cNvPr id="708" name="IMG_2301.png" descr="IMG_230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40803" t="26581" r="38460" b="31545"/>
          <a:stretch>
            <a:fillRect/>
          </a:stretch>
        </p:blipFill>
        <p:spPr>
          <a:xfrm>
            <a:off x="1424062" y="2994266"/>
            <a:ext cx="538536" cy="611736"/>
          </a:xfrm>
          <a:prstGeom prst="rect">
            <a:avLst/>
          </a:prstGeom>
          <a:ln w="12700">
            <a:miter lim="400000"/>
          </a:ln>
          <a:effectLst>
            <a:outerShdw blurRad="381000" dist="1143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ntr" presetSubtype="10" fill="hold" grpId="2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9" presetClass="entr" presetSubtype="10" fill="hold" grpId="3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9" presetClass="entr" presetSubtype="10" fill="hold" grpId="4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00"/>
                            </p:stCondLst>
                            <p:childTnLst>
                              <p:par>
                                <p:cTn id="24" presetID="19" presetClass="entr" presetSubtype="10" fill="hold" grpId="5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" grpId="1" animBg="1" advAuto="0"/>
      <p:bldP spid="705" grpId="2" animBg="1" advAuto="0"/>
      <p:bldP spid="706" grpId="3" animBg="1" advAuto="0"/>
      <p:bldP spid="707" grpId="4" animBg="1" advAuto="0"/>
      <p:bldP spid="708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تجميع"/>
          <p:cNvGrpSpPr/>
          <p:nvPr/>
        </p:nvGrpSpPr>
        <p:grpSpPr>
          <a:xfrm>
            <a:off x="110312" y="415709"/>
            <a:ext cx="8780820" cy="4173570"/>
            <a:chOff x="2" y="0"/>
            <a:chExt cx="8780818" cy="4173569"/>
          </a:xfrm>
        </p:grpSpPr>
        <p:grpSp>
          <p:nvGrpSpPr>
            <p:cNvPr id="712" name="Google Shape;458;p32"/>
            <p:cNvGrpSpPr/>
            <p:nvPr/>
          </p:nvGrpSpPr>
          <p:grpSpPr>
            <a:xfrm>
              <a:off x="549741" y="319544"/>
              <a:ext cx="8231081" cy="2967140"/>
              <a:chOff x="0" y="0"/>
              <a:chExt cx="8231080" cy="2967138"/>
            </a:xfrm>
          </p:grpSpPr>
          <p:sp>
            <p:nvSpPr>
              <p:cNvPr id="710" name="Google Shape;459;p32"/>
              <p:cNvSpPr/>
              <p:nvPr/>
            </p:nvSpPr>
            <p:spPr>
              <a:xfrm rot="10800000" flipH="1">
                <a:off x="0" y="-1"/>
                <a:ext cx="8231081" cy="2967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dist="95250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11" name="Google Shape;460;p32"/>
              <p:cNvSpPr/>
              <p:nvPr/>
            </p:nvSpPr>
            <p:spPr>
              <a:xfrm rot="5400000">
                <a:off x="7586962" y="2324194"/>
                <a:ext cx="533333" cy="750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713" name="Google Shape;463;p32"/>
            <p:cNvSpPr/>
            <p:nvPr/>
          </p:nvSpPr>
          <p:spPr>
            <a:xfrm>
              <a:off x="3412128" y="-1"/>
              <a:ext cx="1863515" cy="639093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defRPr sz="6000" b="1">
                  <a:solidFill>
                    <a:srgbClr val="34679A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766" name="Google Shape;464;p32"/>
            <p:cNvGrpSpPr/>
            <p:nvPr/>
          </p:nvGrpSpPr>
          <p:grpSpPr>
            <a:xfrm>
              <a:off x="2" y="2688328"/>
              <a:ext cx="860804" cy="1485241"/>
              <a:chOff x="2" y="0"/>
              <a:chExt cx="860802" cy="1485240"/>
            </a:xfrm>
          </p:grpSpPr>
          <p:sp>
            <p:nvSpPr>
              <p:cNvPr id="714" name="Google Shape;465;p32"/>
              <p:cNvSpPr/>
              <p:nvPr/>
            </p:nvSpPr>
            <p:spPr>
              <a:xfrm>
                <a:off x="214245" y="496030"/>
                <a:ext cx="602130" cy="880753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765" name="Google Shape;466;p32"/>
              <p:cNvGrpSpPr/>
              <p:nvPr/>
            </p:nvGrpSpPr>
            <p:grpSpPr>
              <a:xfrm>
                <a:off x="2" y="-1"/>
                <a:ext cx="860804" cy="1485241"/>
                <a:chOff x="2" y="0"/>
                <a:chExt cx="860802" cy="1485240"/>
              </a:xfrm>
            </p:grpSpPr>
            <p:sp>
              <p:nvSpPr>
                <p:cNvPr id="715" name="Google Shape;467;p32"/>
                <p:cNvSpPr/>
                <p:nvPr/>
              </p:nvSpPr>
              <p:spPr>
                <a:xfrm>
                  <a:off x="209236" y="498031"/>
                  <a:ext cx="607283" cy="987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16" name="Google Shape;468;p32"/>
                <p:cNvSpPr/>
                <p:nvPr/>
              </p:nvSpPr>
              <p:spPr>
                <a:xfrm>
                  <a:off x="241122" y="522630"/>
                  <a:ext cx="543511" cy="104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17" name="Google Shape;469;p32"/>
                <p:cNvSpPr/>
                <p:nvPr/>
              </p:nvSpPr>
              <p:spPr>
                <a:xfrm>
                  <a:off x="321942" y="448489"/>
                  <a:ext cx="236719" cy="7340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18" name="Google Shape;470;p32"/>
                <p:cNvSpPr/>
                <p:nvPr/>
              </p:nvSpPr>
              <p:spPr>
                <a:xfrm>
                  <a:off x="359013" y="301857"/>
                  <a:ext cx="208553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19" name="Google Shape;471;p32"/>
                <p:cNvSpPr/>
                <p:nvPr/>
              </p:nvSpPr>
              <p:spPr>
                <a:xfrm>
                  <a:off x="359013" y="301857"/>
                  <a:ext cx="208553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20" name="Google Shape;472;p32"/>
                <p:cNvSpPr/>
                <p:nvPr/>
              </p:nvSpPr>
              <p:spPr>
                <a:xfrm>
                  <a:off x="482291" y="301857"/>
                  <a:ext cx="85275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21" name="Google Shape;473;p32"/>
                <p:cNvSpPr/>
                <p:nvPr/>
              </p:nvSpPr>
              <p:spPr>
                <a:xfrm flipH="1">
                  <a:off x="419641" y="367296"/>
                  <a:ext cx="140514" cy="2668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474;p32"/>
                <p:cNvSpPr/>
                <p:nvPr/>
              </p:nvSpPr>
              <p:spPr>
                <a:xfrm flipH="1">
                  <a:off x="412043" y="432546"/>
                  <a:ext cx="140515" cy="26875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475;p32"/>
                <p:cNvSpPr/>
                <p:nvPr/>
              </p:nvSpPr>
              <p:spPr>
                <a:xfrm flipH="1">
                  <a:off x="404616" y="497984"/>
                  <a:ext cx="140515" cy="26688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476;p32"/>
                <p:cNvSpPr/>
                <p:nvPr/>
              </p:nvSpPr>
              <p:spPr>
                <a:xfrm flipH="1">
                  <a:off x="397205" y="563406"/>
                  <a:ext cx="140515" cy="267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477;p32"/>
                <p:cNvSpPr/>
                <p:nvPr/>
              </p:nvSpPr>
              <p:spPr>
                <a:xfrm flipH="1">
                  <a:off x="389794" y="628844"/>
                  <a:ext cx="140515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6" name="Google Shape;478;p32"/>
                <p:cNvSpPr/>
                <p:nvPr/>
              </p:nvSpPr>
              <p:spPr>
                <a:xfrm flipH="1">
                  <a:off x="382197" y="694096"/>
                  <a:ext cx="140701" cy="26890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7" name="Google Shape;479;p32"/>
                <p:cNvSpPr/>
                <p:nvPr/>
              </p:nvSpPr>
              <p:spPr>
                <a:xfrm flipH="1">
                  <a:off x="374770" y="759534"/>
                  <a:ext cx="140515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8" name="Google Shape;480;p32"/>
                <p:cNvSpPr/>
                <p:nvPr/>
              </p:nvSpPr>
              <p:spPr>
                <a:xfrm flipH="1">
                  <a:off x="367359" y="824971"/>
                  <a:ext cx="140515" cy="267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9" name="Google Shape;481;p32"/>
                <p:cNvSpPr/>
                <p:nvPr/>
              </p:nvSpPr>
              <p:spPr>
                <a:xfrm>
                  <a:off x="417040" y="380265"/>
                  <a:ext cx="149694" cy="7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0" name="Google Shape;482;p32"/>
                <p:cNvSpPr/>
                <p:nvPr/>
              </p:nvSpPr>
              <p:spPr>
                <a:xfrm>
                  <a:off x="417040" y="380265"/>
                  <a:ext cx="149694" cy="7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1" name="Google Shape;483;p32"/>
                <p:cNvSpPr/>
                <p:nvPr/>
              </p:nvSpPr>
              <p:spPr>
                <a:xfrm>
                  <a:off x="461724" y="474070"/>
                  <a:ext cx="115571" cy="691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2" name="Google Shape;484;p32"/>
                <p:cNvSpPr/>
                <p:nvPr/>
              </p:nvSpPr>
              <p:spPr>
                <a:xfrm>
                  <a:off x="461724" y="474070"/>
                  <a:ext cx="115571" cy="691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3" name="Google Shape;485;p32"/>
                <p:cNvSpPr/>
                <p:nvPr/>
              </p:nvSpPr>
              <p:spPr>
                <a:xfrm>
                  <a:off x="322129" y="376746"/>
                  <a:ext cx="154233" cy="77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4" name="Google Shape;486;p32"/>
                <p:cNvSpPr/>
                <p:nvPr/>
              </p:nvSpPr>
              <p:spPr>
                <a:xfrm>
                  <a:off x="322129" y="376746"/>
                  <a:ext cx="154233" cy="77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5" name="Google Shape;487;p32"/>
                <p:cNvSpPr/>
                <p:nvPr/>
              </p:nvSpPr>
              <p:spPr>
                <a:xfrm>
                  <a:off x="303415" y="460711"/>
                  <a:ext cx="118453" cy="687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6" name="Google Shape;488;p32"/>
                <p:cNvSpPr/>
                <p:nvPr/>
              </p:nvSpPr>
              <p:spPr>
                <a:xfrm>
                  <a:off x="303415" y="460711"/>
                  <a:ext cx="118453" cy="687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7" name="Google Shape;489;p32"/>
                <p:cNvSpPr/>
                <p:nvPr/>
              </p:nvSpPr>
              <p:spPr>
                <a:xfrm>
                  <a:off x="429005" y="791139"/>
                  <a:ext cx="27072" cy="27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extrusionOk="0">
                      <a:moveTo>
                        <a:pt x="8987" y="0"/>
                      </a:moveTo>
                      <a:cubicBezTo>
                        <a:pt x="4476" y="0"/>
                        <a:pt x="516" y="4067"/>
                        <a:pt x="58" y="9523"/>
                      </a:cubicBezTo>
                      <a:cubicBezTo>
                        <a:pt x="-578" y="16504"/>
                        <a:pt x="4100" y="21600"/>
                        <a:pt x="9133" y="21600"/>
                      </a:cubicBezTo>
                      <a:cubicBezTo>
                        <a:pt x="11030" y="21600"/>
                        <a:pt x="12968" y="20881"/>
                        <a:pt x="14697" y="19269"/>
                      </a:cubicBezTo>
                      <a:cubicBezTo>
                        <a:pt x="21022" y="13218"/>
                        <a:pt x="18042" y="1116"/>
                        <a:pt x="10102" y="74"/>
                      </a:cubicBezTo>
                      <a:cubicBezTo>
                        <a:pt x="9727" y="25"/>
                        <a:pt x="9362" y="0"/>
                        <a:pt x="898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8" name="Google Shape;490;p32"/>
                <p:cNvSpPr/>
                <p:nvPr/>
              </p:nvSpPr>
              <p:spPr>
                <a:xfrm>
                  <a:off x="373279" y="843296"/>
                  <a:ext cx="120567" cy="120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9" name="Google Shape;491;p32"/>
                <p:cNvSpPr/>
                <p:nvPr/>
              </p:nvSpPr>
              <p:spPr>
                <a:xfrm>
                  <a:off x="373283" y="843293"/>
                  <a:ext cx="120562" cy="1205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17898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0" name="Google Shape;492;p32"/>
                <p:cNvSpPr/>
                <p:nvPr/>
              </p:nvSpPr>
              <p:spPr>
                <a:xfrm>
                  <a:off x="749241" y="111180"/>
                  <a:ext cx="111565" cy="258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1" name="Google Shape;493;p32"/>
                <p:cNvSpPr/>
                <p:nvPr/>
              </p:nvSpPr>
              <p:spPr>
                <a:xfrm>
                  <a:off x="598650" y="348393"/>
                  <a:ext cx="222504" cy="883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2" name="Google Shape;494;p32"/>
                <p:cNvSpPr/>
                <p:nvPr/>
              </p:nvSpPr>
              <p:spPr>
                <a:xfrm>
                  <a:off x="738297" y="336110"/>
                  <a:ext cx="88123" cy="132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3" h="21600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3" name="Google Shape;495;p32"/>
                <p:cNvSpPr/>
                <p:nvPr/>
              </p:nvSpPr>
              <p:spPr>
                <a:xfrm>
                  <a:off x="751258" y="332123"/>
                  <a:ext cx="80150" cy="566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3" h="21600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4" name="Google Shape;496;p32"/>
                <p:cNvSpPr/>
                <p:nvPr/>
              </p:nvSpPr>
              <p:spPr>
                <a:xfrm>
                  <a:off x="161594" y="291472"/>
                  <a:ext cx="452500" cy="7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3" h="21600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5" name="Google Shape;497;p32"/>
                <p:cNvSpPr/>
                <p:nvPr/>
              </p:nvSpPr>
              <p:spPr>
                <a:xfrm>
                  <a:off x="2" y="69267"/>
                  <a:ext cx="279578" cy="367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6" name="Google Shape;498;p32"/>
                <p:cNvSpPr/>
                <p:nvPr/>
              </p:nvSpPr>
              <p:spPr>
                <a:xfrm>
                  <a:off x="239375" y="259586"/>
                  <a:ext cx="162482" cy="848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7" name="Google Shape;499;p32"/>
                <p:cNvSpPr/>
                <p:nvPr/>
              </p:nvSpPr>
              <p:spPr>
                <a:xfrm>
                  <a:off x="339178" y="434399"/>
                  <a:ext cx="62673" cy="673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8" name="Google Shape;500;p32"/>
                <p:cNvSpPr/>
                <p:nvPr/>
              </p:nvSpPr>
              <p:spPr>
                <a:xfrm>
                  <a:off x="289596" y="497206"/>
                  <a:ext cx="33319" cy="33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9" name="Google Shape;501;p32"/>
                <p:cNvSpPr/>
                <p:nvPr/>
              </p:nvSpPr>
              <p:spPr>
                <a:xfrm>
                  <a:off x="203415" y="0"/>
                  <a:ext cx="235442" cy="389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0" h="21600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50" name="Google Shape;502;p32"/>
                <p:cNvSpPr/>
                <p:nvPr/>
              </p:nvSpPr>
              <p:spPr>
                <a:xfrm>
                  <a:off x="242601" y="563593"/>
                  <a:ext cx="537766" cy="9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51" name="Google Shape;503;p32"/>
                <p:cNvSpPr/>
                <p:nvPr/>
              </p:nvSpPr>
              <p:spPr>
                <a:xfrm flipV="1">
                  <a:off x="532347" y="1174222"/>
                  <a:ext cx="12426" cy="84715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Google Shape;504;p32"/>
                <p:cNvSpPr/>
                <p:nvPr/>
              </p:nvSpPr>
              <p:spPr>
                <a:xfrm>
                  <a:off x="532347" y="1173662"/>
                  <a:ext cx="16318" cy="85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53" name="Google Shape;505;p32"/>
                <p:cNvSpPr/>
                <p:nvPr/>
              </p:nvSpPr>
              <p:spPr>
                <a:xfrm flipH="1" flipV="1">
                  <a:off x="740524" y="1175328"/>
                  <a:ext cx="11492" cy="8490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Google Shape;506;p32"/>
                <p:cNvSpPr/>
                <p:nvPr/>
              </p:nvSpPr>
              <p:spPr>
                <a:xfrm>
                  <a:off x="736802" y="1174954"/>
                  <a:ext cx="15214" cy="85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55" name="Google Shape;507;p32"/>
                <p:cNvSpPr/>
                <p:nvPr/>
              </p:nvSpPr>
              <p:spPr>
                <a:xfrm>
                  <a:off x="521896" y="478631"/>
                  <a:ext cx="144870" cy="722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56" name="Google Shape;508;p32"/>
                <p:cNvSpPr/>
                <p:nvPr/>
              </p:nvSpPr>
              <p:spPr>
                <a:xfrm>
                  <a:off x="626488" y="478538"/>
                  <a:ext cx="136286" cy="7238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extrusionOk="0">
                      <a:moveTo>
                        <a:pt x="3482" y="0"/>
                      </a:moveTo>
                      <a:cubicBezTo>
                        <a:pt x="3339" y="0"/>
                        <a:pt x="3197" y="1"/>
                        <a:pt x="3052" y="5"/>
                      </a:cubicBezTo>
                      <a:cubicBezTo>
                        <a:pt x="1127" y="55"/>
                        <a:pt x="-226" y="398"/>
                        <a:pt x="32" y="763"/>
                      </a:cubicBezTo>
                      <a:lnTo>
                        <a:pt x="14183" y="21013"/>
                      </a:lnTo>
                      <a:cubicBezTo>
                        <a:pt x="14420" y="21353"/>
                        <a:pt x="15917" y="21600"/>
                        <a:pt x="17649" y="21600"/>
                      </a:cubicBezTo>
                      <a:cubicBezTo>
                        <a:pt x="17806" y="21600"/>
                        <a:pt x="17963" y="21598"/>
                        <a:pt x="18123" y="21594"/>
                      </a:cubicBezTo>
                      <a:cubicBezTo>
                        <a:pt x="20021" y="21544"/>
                        <a:pt x="21374" y="21207"/>
                        <a:pt x="21113" y="20836"/>
                      </a:cubicBezTo>
                      <a:lnTo>
                        <a:pt x="6963" y="586"/>
                      </a:lnTo>
                      <a:cubicBezTo>
                        <a:pt x="6724" y="243"/>
                        <a:pt x="5209" y="0"/>
                        <a:pt x="34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57" name="Google Shape;509;p32"/>
                <p:cNvSpPr/>
                <p:nvPr/>
              </p:nvSpPr>
              <p:spPr>
                <a:xfrm>
                  <a:off x="623552" y="289619"/>
                  <a:ext cx="51536" cy="204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58" name="Google Shape;510;p32"/>
                <p:cNvSpPr/>
                <p:nvPr/>
              </p:nvSpPr>
              <p:spPr>
                <a:xfrm flipH="1">
                  <a:off x="649319" y="327250"/>
                  <a:ext cx="920" cy="166469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Google Shape;511;p32"/>
                <p:cNvSpPr/>
                <p:nvPr/>
              </p:nvSpPr>
              <p:spPr>
                <a:xfrm flipH="1">
                  <a:off x="649319" y="327250"/>
                  <a:ext cx="920" cy="166469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Google Shape;512;p32"/>
                <p:cNvSpPr/>
                <p:nvPr/>
              </p:nvSpPr>
              <p:spPr>
                <a:xfrm>
                  <a:off x="600371" y="419562"/>
                  <a:ext cx="96950" cy="141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8" h="21600" extrusionOk="0">
                      <a:moveTo>
                        <a:pt x="166" y="0"/>
                      </a:moveTo>
                      <a:lnTo>
                        <a:pt x="0" y="14202"/>
                      </a:lnTo>
                      <a:cubicBezTo>
                        <a:pt x="-42" y="18268"/>
                        <a:pt x="4743" y="21572"/>
                        <a:pt x="10677" y="21600"/>
                      </a:cubicBezTo>
                      <a:cubicBezTo>
                        <a:pt x="10701" y="21600"/>
                        <a:pt x="10729" y="21600"/>
                        <a:pt x="10753" y="21600"/>
                      </a:cubicBezTo>
                      <a:cubicBezTo>
                        <a:pt x="16614" y="21600"/>
                        <a:pt x="21395" y="18335"/>
                        <a:pt x="21437" y="14315"/>
                      </a:cubicBezTo>
                      <a:lnTo>
                        <a:pt x="21558" y="85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61" name="Google Shape;513;p32"/>
                <p:cNvSpPr/>
                <p:nvPr/>
              </p:nvSpPr>
              <p:spPr>
                <a:xfrm>
                  <a:off x="627129" y="471096"/>
                  <a:ext cx="41093" cy="41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62" name="Google Shape;514;p32"/>
                <p:cNvSpPr/>
                <p:nvPr/>
              </p:nvSpPr>
              <p:spPr>
                <a:xfrm>
                  <a:off x="209236" y="561554"/>
                  <a:ext cx="607283" cy="923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63" name="Google Shape;515;p32"/>
                <p:cNvSpPr/>
                <p:nvPr/>
              </p:nvSpPr>
              <p:spPr>
                <a:xfrm>
                  <a:off x="241122" y="575099"/>
                  <a:ext cx="543511" cy="56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64" name="Google Shape;516;p32"/>
                <p:cNvSpPr/>
                <p:nvPr/>
              </p:nvSpPr>
              <p:spPr>
                <a:xfrm>
                  <a:off x="209423" y="562830"/>
                  <a:ext cx="607096" cy="922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</p:grpSp>
      </p:grpSp>
      <p:pic>
        <p:nvPicPr>
          <p:cNvPr id="768" name="IMG_3482.png" descr="IMG_3482.png"/>
          <p:cNvPicPr>
            <a:picLocks noChangeAspect="1"/>
          </p:cNvPicPr>
          <p:nvPr/>
        </p:nvPicPr>
        <p:blipFill>
          <a:blip r:embed="rId2">
            <a:extLst/>
          </a:blip>
          <a:srcRect l="82350" t="3763" b="65592"/>
          <a:stretch>
            <a:fillRect/>
          </a:stretch>
        </p:blipFill>
        <p:spPr>
          <a:xfrm>
            <a:off x="3778239" y="278900"/>
            <a:ext cx="1515685" cy="793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IMG_2326.png" descr="IMG_2326.png"/>
          <p:cNvPicPr>
            <a:picLocks noChangeAspect="1"/>
          </p:cNvPicPr>
          <p:nvPr/>
        </p:nvPicPr>
        <p:blipFill>
          <a:blip r:embed="rId3">
            <a:extLst/>
          </a:blip>
          <a:srcRect l="38248" t="22824" r="9102" b="74371"/>
          <a:stretch>
            <a:fillRect/>
          </a:stretch>
        </p:blipFill>
        <p:spPr>
          <a:xfrm>
            <a:off x="4883963" y="1208836"/>
            <a:ext cx="3664601" cy="279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0829" extrusionOk="0">
                <a:moveTo>
                  <a:pt x="20732" y="58"/>
                </a:moveTo>
                <a:cubicBezTo>
                  <a:pt x="20414" y="220"/>
                  <a:pt x="20271" y="914"/>
                  <a:pt x="20117" y="3076"/>
                </a:cubicBezTo>
                <a:cubicBezTo>
                  <a:pt x="19975" y="5061"/>
                  <a:pt x="19947" y="6248"/>
                  <a:pt x="19944" y="9792"/>
                </a:cubicBezTo>
                <a:cubicBezTo>
                  <a:pt x="19942" y="13685"/>
                  <a:pt x="19974" y="15056"/>
                  <a:pt x="20117" y="17071"/>
                </a:cubicBezTo>
                <a:cubicBezTo>
                  <a:pt x="20240" y="18803"/>
                  <a:pt x="20322" y="19488"/>
                  <a:pt x="20493" y="20089"/>
                </a:cubicBezTo>
                <a:cubicBezTo>
                  <a:pt x="20903" y="21529"/>
                  <a:pt x="21331" y="18915"/>
                  <a:pt x="21517" y="13846"/>
                </a:cubicBezTo>
                <a:cubicBezTo>
                  <a:pt x="21600" y="11594"/>
                  <a:pt x="21600" y="7671"/>
                  <a:pt x="21517" y="5413"/>
                </a:cubicBezTo>
                <a:cubicBezTo>
                  <a:pt x="21441" y="3353"/>
                  <a:pt x="21305" y="1647"/>
                  <a:pt x="21138" y="679"/>
                </a:cubicBezTo>
                <a:cubicBezTo>
                  <a:pt x="21015" y="-36"/>
                  <a:pt x="20984" y="-71"/>
                  <a:pt x="20732" y="58"/>
                </a:cubicBezTo>
                <a:close/>
                <a:moveTo>
                  <a:pt x="16759" y="916"/>
                </a:moveTo>
                <a:cubicBezTo>
                  <a:pt x="16759" y="504"/>
                  <a:pt x="16445" y="2508"/>
                  <a:pt x="16429" y="3017"/>
                </a:cubicBezTo>
                <a:cubicBezTo>
                  <a:pt x="16423" y="3239"/>
                  <a:pt x="16494" y="2907"/>
                  <a:pt x="16588" y="2307"/>
                </a:cubicBezTo>
                <a:cubicBezTo>
                  <a:pt x="16682" y="1706"/>
                  <a:pt x="16759" y="1083"/>
                  <a:pt x="16759" y="916"/>
                </a:cubicBezTo>
                <a:close/>
                <a:moveTo>
                  <a:pt x="13073" y="1537"/>
                </a:moveTo>
                <a:cubicBezTo>
                  <a:pt x="13073" y="1126"/>
                  <a:pt x="12759" y="3129"/>
                  <a:pt x="12744" y="3638"/>
                </a:cubicBezTo>
                <a:cubicBezTo>
                  <a:pt x="12737" y="3860"/>
                  <a:pt x="12809" y="3528"/>
                  <a:pt x="12903" y="2928"/>
                </a:cubicBezTo>
                <a:cubicBezTo>
                  <a:pt x="12997" y="2328"/>
                  <a:pt x="13073" y="1705"/>
                  <a:pt x="13073" y="1537"/>
                </a:cubicBezTo>
                <a:close/>
                <a:moveTo>
                  <a:pt x="9248" y="2218"/>
                </a:moveTo>
                <a:cubicBezTo>
                  <a:pt x="9228" y="2277"/>
                  <a:pt x="9182" y="2538"/>
                  <a:pt x="9105" y="3017"/>
                </a:cubicBezTo>
                <a:cubicBezTo>
                  <a:pt x="8968" y="3865"/>
                  <a:pt x="8948" y="4126"/>
                  <a:pt x="8995" y="4496"/>
                </a:cubicBezTo>
                <a:cubicBezTo>
                  <a:pt x="9013" y="4634"/>
                  <a:pt x="9013" y="4847"/>
                  <a:pt x="8993" y="5147"/>
                </a:cubicBezTo>
                <a:cubicBezTo>
                  <a:pt x="8952" y="5769"/>
                  <a:pt x="8974" y="5690"/>
                  <a:pt x="9128" y="4733"/>
                </a:cubicBezTo>
                <a:cubicBezTo>
                  <a:pt x="9265" y="3884"/>
                  <a:pt x="9286" y="3624"/>
                  <a:pt x="9238" y="3253"/>
                </a:cubicBezTo>
                <a:cubicBezTo>
                  <a:pt x="9221" y="3116"/>
                  <a:pt x="9221" y="2903"/>
                  <a:pt x="9241" y="2603"/>
                </a:cubicBezTo>
                <a:cubicBezTo>
                  <a:pt x="9261" y="2292"/>
                  <a:pt x="9268" y="2159"/>
                  <a:pt x="9248" y="2218"/>
                </a:cubicBezTo>
                <a:close/>
                <a:moveTo>
                  <a:pt x="7841" y="2780"/>
                </a:moveTo>
                <a:cubicBezTo>
                  <a:pt x="7795" y="2780"/>
                  <a:pt x="7789" y="4044"/>
                  <a:pt x="7824" y="6627"/>
                </a:cubicBezTo>
                <a:cubicBezTo>
                  <a:pt x="7845" y="8092"/>
                  <a:pt x="7869" y="10172"/>
                  <a:pt x="7878" y="11272"/>
                </a:cubicBezTo>
                <a:cubicBezTo>
                  <a:pt x="7893" y="13133"/>
                  <a:pt x="7890" y="13311"/>
                  <a:pt x="7836" y="13787"/>
                </a:cubicBezTo>
                <a:cubicBezTo>
                  <a:pt x="7759" y="14467"/>
                  <a:pt x="7613" y="14437"/>
                  <a:pt x="7544" y="13728"/>
                </a:cubicBezTo>
                <a:cubicBezTo>
                  <a:pt x="7482" y="13094"/>
                  <a:pt x="7460" y="11651"/>
                  <a:pt x="7432" y="6271"/>
                </a:cubicBezTo>
                <a:cubicBezTo>
                  <a:pt x="7419" y="3796"/>
                  <a:pt x="7408" y="3155"/>
                  <a:pt x="7385" y="3401"/>
                </a:cubicBezTo>
                <a:cubicBezTo>
                  <a:pt x="7364" y="3624"/>
                  <a:pt x="7360" y="4137"/>
                  <a:pt x="7373" y="5058"/>
                </a:cubicBezTo>
                <a:cubicBezTo>
                  <a:pt x="7384" y="5783"/>
                  <a:pt x="7399" y="7847"/>
                  <a:pt x="7408" y="9644"/>
                </a:cubicBezTo>
                <a:cubicBezTo>
                  <a:pt x="7425" y="12759"/>
                  <a:pt x="7425" y="12928"/>
                  <a:pt x="7373" y="13520"/>
                </a:cubicBezTo>
                <a:cubicBezTo>
                  <a:pt x="7308" y="14264"/>
                  <a:pt x="7108" y="14368"/>
                  <a:pt x="7044" y="13698"/>
                </a:cubicBezTo>
                <a:cubicBezTo>
                  <a:pt x="7007" y="13308"/>
                  <a:pt x="7005" y="13222"/>
                  <a:pt x="7039" y="12751"/>
                </a:cubicBezTo>
                <a:cubicBezTo>
                  <a:pt x="7123" y="11581"/>
                  <a:pt x="7063" y="10530"/>
                  <a:pt x="6911" y="10503"/>
                </a:cubicBezTo>
                <a:cubicBezTo>
                  <a:pt x="6731" y="10472"/>
                  <a:pt x="6653" y="11557"/>
                  <a:pt x="6763" y="12544"/>
                </a:cubicBezTo>
                <a:cubicBezTo>
                  <a:pt x="6817" y="13026"/>
                  <a:pt x="6818" y="13042"/>
                  <a:pt x="6773" y="13491"/>
                </a:cubicBezTo>
                <a:cubicBezTo>
                  <a:pt x="6709" y="14129"/>
                  <a:pt x="6529" y="14449"/>
                  <a:pt x="6467" y="14023"/>
                </a:cubicBezTo>
                <a:cubicBezTo>
                  <a:pt x="6411" y="13649"/>
                  <a:pt x="6386" y="12599"/>
                  <a:pt x="6340" y="9053"/>
                </a:cubicBezTo>
                <a:cubicBezTo>
                  <a:pt x="6323" y="7691"/>
                  <a:pt x="6302" y="6873"/>
                  <a:pt x="6289" y="7041"/>
                </a:cubicBezTo>
                <a:cubicBezTo>
                  <a:pt x="6276" y="7208"/>
                  <a:pt x="6276" y="8007"/>
                  <a:pt x="6291" y="8994"/>
                </a:cubicBezTo>
                <a:cubicBezTo>
                  <a:pt x="6349" y="12842"/>
                  <a:pt x="6303" y="13994"/>
                  <a:pt x="6095" y="13994"/>
                </a:cubicBezTo>
                <a:cubicBezTo>
                  <a:pt x="6028" y="13994"/>
                  <a:pt x="5968" y="13842"/>
                  <a:pt x="5959" y="13668"/>
                </a:cubicBezTo>
                <a:cubicBezTo>
                  <a:pt x="5937" y="13203"/>
                  <a:pt x="5899" y="13611"/>
                  <a:pt x="5899" y="14319"/>
                </a:cubicBezTo>
                <a:cubicBezTo>
                  <a:pt x="5899" y="14665"/>
                  <a:pt x="5921" y="15079"/>
                  <a:pt x="5952" y="15237"/>
                </a:cubicBezTo>
                <a:cubicBezTo>
                  <a:pt x="6026" y="15610"/>
                  <a:pt x="6041" y="15608"/>
                  <a:pt x="6146" y="15237"/>
                </a:cubicBezTo>
                <a:cubicBezTo>
                  <a:pt x="6196" y="15063"/>
                  <a:pt x="6254" y="14552"/>
                  <a:pt x="6277" y="14112"/>
                </a:cubicBezTo>
                <a:cubicBezTo>
                  <a:pt x="6310" y="13473"/>
                  <a:pt x="6326" y="13400"/>
                  <a:pt x="6354" y="13698"/>
                </a:cubicBezTo>
                <a:cubicBezTo>
                  <a:pt x="6374" y="13901"/>
                  <a:pt x="6389" y="14237"/>
                  <a:pt x="6389" y="14467"/>
                </a:cubicBezTo>
                <a:cubicBezTo>
                  <a:pt x="6389" y="14697"/>
                  <a:pt x="6410" y="15030"/>
                  <a:pt x="6436" y="15207"/>
                </a:cubicBezTo>
                <a:cubicBezTo>
                  <a:pt x="6519" y="15771"/>
                  <a:pt x="6638" y="15575"/>
                  <a:pt x="6770" y="14615"/>
                </a:cubicBezTo>
                <a:lnTo>
                  <a:pt x="6899" y="13668"/>
                </a:lnTo>
                <a:lnTo>
                  <a:pt x="6992" y="14615"/>
                </a:lnTo>
                <a:cubicBezTo>
                  <a:pt x="7123" y="15925"/>
                  <a:pt x="7272" y="15919"/>
                  <a:pt x="7364" y="14615"/>
                </a:cubicBezTo>
                <a:lnTo>
                  <a:pt x="7427" y="13698"/>
                </a:lnTo>
                <a:lnTo>
                  <a:pt x="7495" y="14615"/>
                </a:lnTo>
                <a:cubicBezTo>
                  <a:pt x="7545" y="15301"/>
                  <a:pt x="7587" y="15532"/>
                  <a:pt x="7651" y="15532"/>
                </a:cubicBezTo>
                <a:cubicBezTo>
                  <a:pt x="7891" y="15532"/>
                  <a:pt x="7939" y="14213"/>
                  <a:pt x="7890" y="8964"/>
                </a:cubicBezTo>
                <a:cubicBezTo>
                  <a:pt x="7864" y="6229"/>
                  <a:pt x="7863" y="5397"/>
                  <a:pt x="7887" y="4822"/>
                </a:cubicBezTo>
                <a:cubicBezTo>
                  <a:pt x="7911" y="4275"/>
                  <a:pt x="7911" y="3962"/>
                  <a:pt x="7890" y="3461"/>
                </a:cubicBezTo>
                <a:cubicBezTo>
                  <a:pt x="7874" y="3097"/>
                  <a:pt x="7853" y="2780"/>
                  <a:pt x="7841" y="2780"/>
                </a:cubicBezTo>
                <a:close/>
                <a:moveTo>
                  <a:pt x="252" y="2839"/>
                </a:moveTo>
                <a:cubicBezTo>
                  <a:pt x="215" y="2783"/>
                  <a:pt x="175" y="2905"/>
                  <a:pt x="126" y="3224"/>
                </a:cubicBezTo>
                <a:cubicBezTo>
                  <a:pt x="44" y="3765"/>
                  <a:pt x="0" y="4900"/>
                  <a:pt x="0" y="6508"/>
                </a:cubicBezTo>
                <a:cubicBezTo>
                  <a:pt x="0" y="7479"/>
                  <a:pt x="20" y="8018"/>
                  <a:pt x="100" y="9201"/>
                </a:cubicBezTo>
                <a:cubicBezTo>
                  <a:pt x="156" y="10012"/>
                  <a:pt x="215" y="10993"/>
                  <a:pt x="229" y="11390"/>
                </a:cubicBezTo>
                <a:cubicBezTo>
                  <a:pt x="268" y="12476"/>
                  <a:pt x="280" y="12258"/>
                  <a:pt x="262" y="10798"/>
                </a:cubicBezTo>
                <a:cubicBezTo>
                  <a:pt x="253" y="10079"/>
                  <a:pt x="211" y="8782"/>
                  <a:pt x="171" y="7899"/>
                </a:cubicBezTo>
                <a:cubicBezTo>
                  <a:pt x="86" y="6020"/>
                  <a:pt x="79" y="4887"/>
                  <a:pt x="147" y="4023"/>
                </a:cubicBezTo>
                <a:cubicBezTo>
                  <a:pt x="213" y="3196"/>
                  <a:pt x="299" y="3253"/>
                  <a:pt x="365" y="4141"/>
                </a:cubicBezTo>
                <a:cubicBezTo>
                  <a:pt x="421" y="4904"/>
                  <a:pt x="413" y="5265"/>
                  <a:pt x="341" y="5265"/>
                </a:cubicBezTo>
                <a:cubicBezTo>
                  <a:pt x="295" y="5265"/>
                  <a:pt x="257" y="6305"/>
                  <a:pt x="283" y="6834"/>
                </a:cubicBezTo>
                <a:cubicBezTo>
                  <a:pt x="308" y="7359"/>
                  <a:pt x="391" y="7176"/>
                  <a:pt x="418" y="6538"/>
                </a:cubicBezTo>
                <a:cubicBezTo>
                  <a:pt x="465" y="5444"/>
                  <a:pt x="446" y="4422"/>
                  <a:pt x="367" y="3579"/>
                </a:cubicBezTo>
                <a:cubicBezTo>
                  <a:pt x="324" y="3122"/>
                  <a:pt x="290" y="2895"/>
                  <a:pt x="252" y="2839"/>
                </a:cubicBezTo>
                <a:close/>
                <a:moveTo>
                  <a:pt x="9855" y="3461"/>
                </a:moveTo>
                <a:cubicBezTo>
                  <a:pt x="9845" y="3479"/>
                  <a:pt x="9836" y="3632"/>
                  <a:pt x="9820" y="3904"/>
                </a:cubicBezTo>
                <a:cubicBezTo>
                  <a:pt x="9795" y="4333"/>
                  <a:pt x="9793" y="4606"/>
                  <a:pt x="9811" y="4881"/>
                </a:cubicBezTo>
                <a:cubicBezTo>
                  <a:pt x="9825" y="5095"/>
                  <a:pt x="9850" y="5265"/>
                  <a:pt x="9867" y="5265"/>
                </a:cubicBezTo>
                <a:cubicBezTo>
                  <a:pt x="9917" y="5265"/>
                  <a:pt x="9934" y="4279"/>
                  <a:pt x="9893" y="3756"/>
                </a:cubicBezTo>
                <a:cubicBezTo>
                  <a:pt x="9876" y="3543"/>
                  <a:pt x="9865" y="3442"/>
                  <a:pt x="9855" y="3461"/>
                </a:cubicBezTo>
                <a:close/>
                <a:moveTo>
                  <a:pt x="17233" y="3845"/>
                </a:moveTo>
                <a:cubicBezTo>
                  <a:pt x="17223" y="3866"/>
                  <a:pt x="17216" y="4043"/>
                  <a:pt x="17201" y="4378"/>
                </a:cubicBezTo>
                <a:cubicBezTo>
                  <a:pt x="17177" y="4968"/>
                  <a:pt x="17178" y="5127"/>
                  <a:pt x="17215" y="5473"/>
                </a:cubicBezTo>
                <a:cubicBezTo>
                  <a:pt x="17240" y="5698"/>
                  <a:pt x="17260" y="5869"/>
                  <a:pt x="17261" y="5828"/>
                </a:cubicBezTo>
                <a:cubicBezTo>
                  <a:pt x="17263" y="5787"/>
                  <a:pt x="17278" y="5509"/>
                  <a:pt x="17294" y="5236"/>
                </a:cubicBezTo>
                <a:cubicBezTo>
                  <a:pt x="17318" y="4832"/>
                  <a:pt x="17316" y="4639"/>
                  <a:pt x="17278" y="4200"/>
                </a:cubicBezTo>
                <a:cubicBezTo>
                  <a:pt x="17255" y="3943"/>
                  <a:pt x="17243" y="3824"/>
                  <a:pt x="17233" y="3845"/>
                </a:cubicBezTo>
                <a:close/>
                <a:moveTo>
                  <a:pt x="911" y="3934"/>
                </a:moveTo>
                <a:lnTo>
                  <a:pt x="886" y="4792"/>
                </a:lnTo>
                <a:cubicBezTo>
                  <a:pt x="864" y="5516"/>
                  <a:pt x="873" y="5971"/>
                  <a:pt x="946" y="7899"/>
                </a:cubicBezTo>
                <a:cubicBezTo>
                  <a:pt x="994" y="9147"/>
                  <a:pt x="1044" y="11005"/>
                  <a:pt x="1059" y="12012"/>
                </a:cubicBezTo>
                <a:cubicBezTo>
                  <a:pt x="1073" y="13018"/>
                  <a:pt x="1093" y="14033"/>
                  <a:pt x="1101" y="14290"/>
                </a:cubicBezTo>
                <a:cubicBezTo>
                  <a:pt x="1131" y="15288"/>
                  <a:pt x="1134" y="13150"/>
                  <a:pt x="1105" y="10917"/>
                </a:cubicBezTo>
                <a:cubicBezTo>
                  <a:pt x="1073" y="8365"/>
                  <a:pt x="1005" y="5639"/>
                  <a:pt x="949" y="4615"/>
                </a:cubicBezTo>
                <a:lnTo>
                  <a:pt x="911" y="3934"/>
                </a:lnTo>
                <a:close/>
                <a:moveTo>
                  <a:pt x="8430" y="4052"/>
                </a:moveTo>
                <a:cubicBezTo>
                  <a:pt x="8419" y="4304"/>
                  <a:pt x="8421" y="5614"/>
                  <a:pt x="8432" y="6982"/>
                </a:cubicBezTo>
                <a:cubicBezTo>
                  <a:pt x="8443" y="8351"/>
                  <a:pt x="8458" y="10580"/>
                  <a:pt x="8467" y="11923"/>
                </a:cubicBezTo>
                <a:cubicBezTo>
                  <a:pt x="8478" y="13722"/>
                  <a:pt x="8496" y="14503"/>
                  <a:pt x="8530" y="14941"/>
                </a:cubicBezTo>
                <a:cubicBezTo>
                  <a:pt x="8603" y="15868"/>
                  <a:pt x="8750" y="15699"/>
                  <a:pt x="8970" y="14438"/>
                </a:cubicBezTo>
                <a:cubicBezTo>
                  <a:pt x="9170" y="13299"/>
                  <a:pt x="9412" y="12575"/>
                  <a:pt x="9479" y="12899"/>
                </a:cubicBezTo>
                <a:cubicBezTo>
                  <a:pt x="9513" y="13065"/>
                  <a:pt x="9557" y="12623"/>
                  <a:pt x="9558" y="12100"/>
                </a:cubicBezTo>
                <a:cubicBezTo>
                  <a:pt x="9559" y="11996"/>
                  <a:pt x="9492" y="11823"/>
                  <a:pt x="9411" y="11716"/>
                </a:cubicBezTo>
                <a:cubicBezTo>
                  <a:pt x="9330" y="11608"/>
                  <a:pt x="9198" y="11170"/>
                  <a:pt x="9117" y="10739"/>
                </a:cubicBezTo>
                <a:cubicBezTo>
                  <a:pt x="8937" y="9783"/>
                  <a:pt x="8902" y="9757"/>
                  <a:pt x="8829" y="10621"/>
                </a:cubicBezTo>
                <a:cubicBezTo>
                  <a:pt x="8754" y="11518"/>
                  <a:pt x="8758" y="11834"/>
                  <a:pt x="8841" y="11538"/>
                </a:cubicBezTo>
                <a:cubicBezTo>
                  <a:pt x="8924" y="11241"/>
                  <a:pt x="9105" y="11826"/>
                  <a:pt x="9105" y="12396"/>
                </a:cubicBezTo>
                <a:cubicBezTo>
                  <a:pt x="9105" y="13296"/>
                  <a:pt x="8729" y="14554"/>
                  <a:pt x="8619" y="14023"/>
                </a:cubicBezTo>
                <a:cubicBezTo>
                  <a:pt x="8523" y="13564"/>
                  <a:pt x="8506" y="12889"/>
                  <a:pt x="8490" y="9141"/>
                </a:cubicBezTo>
                <a:cubicBezTo>
                  <a:pt x="8472" y="4811"/>
                  <a:pt x="8455" y="3447"/>
                  <a:pt x="8430" y="4052"/>
                </a:cubicBezTo>
                <a:close/>
                <a:moveTo>
                  <a:pt x="18427" y="4082"/>
                </a:moveTo>
                <a:cubicBezTo>
                  <a:pt x="18424" y="4020"/>
                  <a:pt x="18410" y="4062"/>
                  <a:pt x="18381" y="4171"/>
                </a:cubicBezTo>
                <a:cubicBezTo>
                  <a:pt x="18230" y="4735"/>
                  <a:pt x="17900" y="7008"/>
                  <a:pt x="17892" y="7544"/>
                </a:cubicBezTo>
                <a:cubicBezTo>
                  <a:pt x="17876" y="8627"/>
                  <a:pt x="17913" y="9483"/>
                  <a:pt x="17997" y="10059"/>
                </a:cubicBezTo>
                <a:cubicBezTo>
                  <a:pt x="18044" y="10377"/>
                  <a:pt x="18117" y="11106"/>
                  <a:pt x="18161" y="11686"/>
                </a:cubicBezTo>
                <a:cubicBezTo>
                  <a:pt x="18205" y="12266"/>
                  <a:pt x="18246" y="12751"/>
                  <a:pt x="18250" y="12751"/>
                </a:cubicBezTo>
                <a:cubicBezTo>
                  <a:pt x="18254" y="12751"/>
                  <a:pt x="18257" y="12433"/>
                  <a:pt x="18257" y="12071"/>
                </a:cubicBezTo>
                <a:cubicBezTo>
                  <a:pt x="18257" y="11309"/>
                  <a:pt x="18110" y="9424"/>
                  <a:pt x="17988" y="8609"/>
                </a:cubicBezTo>
                <a:cubicBezTo>
                  <a:pt x="17915" y="8122"/>
                  <a:pt x="17911" y="7993"/>
                  <a:pt x="17941" y="7603"/>
                </a:cubicBezTo>
                <a:cubicBezTo>
                  <a:pt x="17961" y="7356"/>
                  <a:pt x="18065" y="6737"/>
                  <a:pt x="18173" y="6242"/>
                </a:cubicBezTo>
                <a:cubicBezTo>
                  <a:pt x="18293" y="5687"/>
                  <a:pt x="18381" y="5075"/>
                  <a:pt x="18404" y="4644"/>
                </a:cubicBezTo>
                <a:cubicBezTo>
                  <a:pt x="18422" y="4308"/>
                  <a:pt x="18430" y="4143"/>
                  <a:pt x="18427" y="4082"/>
                </a:cubicBezTo>
                <a:close/>
                <a:moveTo>
                  <a:pt x="11797" y="5413"/>
                </a:moveTo>
                <a:cubicBezTo>
                  <a:pt x="11768" y="5646"/>
                  <a:pt x="11762" y="6596"/>
                  <a:pt x="11788" y="6922"/>
                </a:cubicBezTo>
                <a:cubicBezTo>
                  <a:pt x="11814" y="7247"/>
                  <a:pt x="11835" y="7179"/>
                  <a:pt x="11870" y="6656"/>
                </a:cubicBezTo>
                <a:cubicBezTo>
                  <a:pt x="11896" y="6259"/>
                  <a:pt x="11894" y="6082"/>
                  <a:pt x="11863" y="5680"/>
                </a:cubicBezTo>
                <a:cubicBezTo>
                  <a:pt x="11842" y="5411"/>
                  <a:pt x="11812" y="5297"/>
                  <a:pt x="11797" y="5413"/>
                </a:cubicBezTo>
                <a:close/>
                <a:moveTo>
                  <a:pt x="14349" y="7455"/>
                </a:moveTo>
                <a:cubicBezTo>
                  <a:pt x="14339" y="7464"/>
                  <a:pt x="14328" y="7618"/>
                  <a:pt x="14312" y="7899"/>
                </a:cubicBezTo>
                <a:cubicBezTo>
                  <a:pt x="14286" y="8341"/>
                  <a:pt x="14285" y="8598"/>
                  <a:pt x="14305" y="8905"/>
                </a:cubicBezTo>
                <a:cubicBezTo>
                  <a:pt x="14340" y="9443"/>
                  <a:pt x="14362" y="9436"/>
                  <a:pt x="14401" y="8846"/>
                </a:cubicBezTo>
                <a:cubicBezTo>
                  <a:pt x="14427" y="8446"/>
                  <a:pt x="14424" y="8277"/>
                  <a:pt x="14389" y="7840"/>
                </a:cubicBezTo>
                <a:cubicBezTo>
                  <a:pt x="14369" y="7591"/>
                  <a:pt x="14360" y="7446"/>
                  <a:pt x="14349" y="7455"/>
                </a:cubicBezTo>
                <a:close/>
                <a:moveTo>
                  <a:pt x="1795" y="8047"/>
                </a:moveTo>
                <a:cubicBezTo>
                  <a:pt x="1775" y="8102"/>
                  <a:pt x="1764" y="8492"/>
                  <a:pt x="1748" y="9260"/>
                </a:cubicBezTo>
                <a:cubicBezTo>
                  <a:pt x="1718" y="10685"/>
                  <a:pt x="1720" y="10734"/>
                  <a:pt x="1788" y="11420"/>
                </a:cubicBezTo>
                <a:cubicBezTo>
                  <a:pt x="1826" y="11805"/>
                  <a:pt x="1864" y="12129"/>
                  <a:pt x="1872" y="12130"/>
                </a:cubicBezTo>
                <a:cubicBezTo>
                  <a:pt x="1880" y="12131"/>
                  <a:pt x="1899" y="11486"/>
                  <a:pt x="1916" y="10710"/>
                </a:cubicBezTo>
                <a:cubicBezTo>
                  <a:pt x="1945" y="9425"/>
                  <a:pt x="1945" y="9265"/>
                  <a:pt x="1902" y="8846"/>
                </a:cubicBezTo>
                <a:cubicBezTo>
                  <a:pt x="1845" y="8280"/>
                  <a:pt x="1815" y="7991"/>
                  <a:pt x="1795" y="8047"/>
                </a:cubicBezTo>
                <a:close/>
                <a:moveTo>
                  <a:pt x="2900" y="8047"/>
                </a:moveTo>
                <a:cubicBezTo>
                  <a:pt x="2880" y="8102"/>
                  <a:pt x="2870" y="8492"/>
                  <a:pt x="2854" y="9260"/>
                </a:cubicBezTo>
                <a:cubicBezTo>
                  <a:pt x="2823" y="10685"/>
                  <a:pt x="2826" y="10734"/>
                  <a:pt x="2893" y="11420"/>
                </a:cubicBezTo>
                <a:cubicBezTo>
                  <a:pt x="2931" y="11805"/>
                  <a:pt x="2969" y="12129"/>
                  <a:pt x="2977" y="12130"/>
                </a:cubicBezTo>
                <a:cubicBezTo>
                  <a:pt x="2986" y="12131"/>
                  <a:pt x="3007" y="11486"/>
                  <a:pt x="3024" y="10710"/>
                </a:cubicBezTo>
                <a:cubicBezTo>
                  <a:pt x="3053" y="9425"/>
                  <a:pt x="3050" y="9265"/>
                  <a:pt x="3008" y="8846"/>
                </a:cubicBezTo>
                <a:cubicBezTo>
                  <a:pt x="2951" y="8280"/>
                  <a:pt x="2920" y="7991"/>
                  <a:pt x="2900" y="8047"/>
                </a:cubicBezTo>
                <a:close/>
                <a:moveTo>
                  <a:pt x="3711" y="8047"/>
                </a:moveTo>
                <a:cubicBezTo>
                  <a:pt x="3691" y="8102"/>
                  <a:pt x="3681" y="8492"/>
                  <a:pt x="3664" y="9260"/>
                </a:cubicBezTo>
                <a:cubicBezTo>
                  <a:pt x="3634" y="10685"/>
                  <a:pt x="3637" y="10734"/>
                  <a:pt x="3704" y="11420"/>
                </a:cubicBezTo>
                <a:cubicBezTo>
                  <a:pt x="3742" y="11805"/>
                  <a:pt x="3780" y="12129"/>
                  <a:pt x="3788" y="12130"/>
                </a:cubicBezTo>
                <a:cubicBezTo>
                  <a:pt x="3797" y="12131"/>
                  <a:pt x="3818" y="11486"/>
                  <a:pt x="3835" y="10710"/>
                </a:cubicBezTo>
                <a:cubicBezTo>
                  <a:pt x="3863" y="9425"/>
                  <a:pt x="3861" y="9265"/>
                  <a:pt x="3819" y="8846"/>
                </a:cubicBezTo>
                <a:cubicBezTo>
                  <a:pt x="3762" y="8280"/>
                  <a:pt x="3731" y="7991"/>
                  <a:pt x="3711" y="8047"/>
                </a:cubicBezTo>
                <a:close/>
                <a:moveTo>
                  <a:pt x="4548" y="8047"/>
                </a:moveTo>
                <a:cubicBezTo>
                  <a:pt x="4528" y="8102"/>
                  <a:pt x="4517" y="8492"/>
                  <a:pt x="4501" y="9260"/>
                </a:cubicBezTo>
                <a:cubicBezTo>
                  <a:pt x="4471" y="10685"/>
                  <a:pt x="4472" y="10734"/>
                  <a:pt x="4539" y="11420"/>
                </a:cubicBezTo>
                <a:cubicBezTo>
                  <a:pt x="4577" y="11805"/>
                  <a:pt x="4614" y="12129"/>
                  <a:pt x="4623" y="12130"/>
                </a:cubicBezTo>
                <a:cubicBezTo>
                  <a:pt x="4631" y="12131"/>
                  <a:pt x="4652" y="11486"/>
                  <a:pt x="4669" y="10710"/>
                </a:cubicBezTo>
                <a:cubicBezTo>
                  <a:pt x="4698" y="9425"/>
                  <a:pt x="4698" y="9265"/>
                  <a:pt x="4655" y="8846"/>
                </a:cubicBezTo>
                <a:cubicBezTo>
                  <a:pt x="4598" y="8280"/>
                  <a:pt x="4568" y="7991"/>
                  <a:pt x="4548" y="8047"/>
                </a:cubicBezTo>
                <a:close/>
                <a:moveTo>
                  <a:pt x="13022" y="8047"/>
                </a:moveTo>
                <a:cubicBezTo>
                  <a:pt x="13004" y="7893"/>
                  <a:pt x="12978" y="7929"/>
                  <a:pt x="12952" y="8224"/>
                </a:cubicBezTo>
                <a:cubicBezTo>
                  <a:pt x="12925" y="8528"/>
                  <a:pt x="12901" y="8559"/>
                  <a:pt x="12870" y="8343"/>
                </a:cubicBezTo>
                <a:cubicBezTo>
                  <a:pt x="12846" y="8174"/>
                  <a:pt x="12816" y="8119"/>
                  <a:pt x="12802" y="8224"/>
                </a:cubicBezTo>
                <a:cubicBezTo>
                  <a:pt x="12764" y="8522"/>
                  <a:pt x="12775" y="9258"/>
                  <a:pt x="12821" y="9585"/>
                </a:cubicBezTo>
                <a:cubicBezTo>
                  <a:pt x="12851" y="9799"/>
                  <a:pt x="12869" y="9750"/>
                  <a:pt x="12889" y="9408"/>
                </a:cubicBezTo>
                <a:cubicBezTo>
                  <a:pt x="12911" y="9029"/>
                  <a:pt x="12927" y="9011"/>
                  <a:pt x="12968" y="9289"/>
                </a:cubicBezTo>
                <a:cubicBezTo>
                  <a:pt x="13012" y="9588"/>
                  <a:pt x="13024" y="9527"/>
                  <a:pt x="13038" y="8964"/>
                </a:cubicBezTo>
                <a:cubicBezTo>
                  <a:pt x="13049" y="8538"/>
                  <a:pt x="13040" y="8200"/>
                  <a:pt x="13022" y="8047"/>
                </a:cubicBezTo>
                <a:close/>
                <a:moveTo>
                  <a:pt x="5532" y="8491"/>
                </a:moveTo>
                <a:cubicBezTo>
                  <a:pt x="5519" y="8469"/>
                  <a:pt x="5510" y="8550"/>
                  <a:pt x="5501" y="8727"/>
                </a:cubicBezTo>
                <a:cubicBezTo>
                  <a:pt x="5466" y="9429"/>
                  <a:pt x="5478" y="10197"/>
                  <a:pt x="5525" y="10384"/>
                </a:cubicBezTo>
                <a:cubicBezTo>
                  <a:pt x="5582" y="10615"/>
                  <a:pt x="5726" y="12313"/>
                  <a:pt x="5726" y="12751"/>
                </a:cubicBezTo>
                <a:cubicBezTo>
                  <a:pt x="5726" y="13293"/>
                  <a:pt x="5568" y="13994"/>
                  <a:pt x="5445" y="13994"/>
                </a:cubicBezTo>
                <a:cubicBezTo>
                  <a:pt x="5344" y="13994"/>
                  <a:pt x="5333" y="14046"/>
                  <a:pt x="5333" y="14734"/>
                </a:cubicBezTo>
                <a:cubicBezTo>
                  <a:pt x="5333" y="15197"/>
                  <a:pt x="5349" y="15542"/>
                  <a:pt x="5375" y="15621"/>
                </a:cubicBezTo>
                <a:cubicBezTo>
                  <a:pt x="5439" y="15813"/>
                  <a:pt x="5556" y="15548"/>
                  <a:pt x="5653" y="14970"/>
                </a:cubicBezTo>
                <a:cubicBezTo>
                  <a:pt x="5729" y="14520"/>
                  <a:pt x="5740" y="14308"/>
                  <a:pt x="5747" y="13136"/>
                </a:cubicBezTo>
                <a:cubicBezTo>
                  <a:pt x="5755" y="11622"/>
                  <a:pt x="5687" y="9852"/>
                  <a:pt x="5585" y="8905"/>
                </a:cubicBezTo>
                <a:cubicBezTo>
                  <a:pt x="5560" y="8663"/>
                  <a:pt x="5544" y="8514"/>
                  <a:pt x="5532" y="8491"/>
                </a:cubicBezTo>
                <a:close/>
                <a:moveTo>
                  <a:pt x="9907" y="8491"/>
                </a:moveTo>
                <a:cubicBezTo>
                  <a:pt x="9894" y="8469"/>
                  <a:pt x="9885" y="8550"/>
                  <a:pt x="9876" y="8727"/>
                </a:cubicBezTo>
                <a:cubicBezTo>
                  <a:pt x="9844" y="9371"/>
                  <a:pt x="9849" y="10266"/>
                  <a:pt x="9886" y="10266"/>
                </a:cubicBezTo>
                <a:cubicBezTo>
                  <a:pt x="9927" y="10266"/>
                  <a:pt x="10101" y="12245"/>
                  <a:pt x="10101" y="12722"/>
                </a:cubicBezTo>
                <a:cubicBezTo>
                  <a:pt x="10101" y="13279"/>
                  <a:pt x="9942" y="13994"/>
                  <a:pt x="9818" y="13994"/>
                </a:cubicBezTo>
                <a:cubicBezTo>
                  <a:pt x="9716" y="13994"/>
                  <a:pt x="9706" y="14046"/>
                  <a:pt x="9706" y="14734"/>
                </a:cubicBezTo>
                <a:cubicBezTo>
                  <a:pt x="9706" y="15197"/>
                  <a:pt x="9724" y="15542"/>
                  <a:pt x="9750" y="15621"/>
                </a:cubicBezTo>
                <a:cubicBezTo>
                  <a:pt x="9814" y="15813"/>
                  <a:pt x="9928" y="15548"/>
                  <a:pt x="10026" y="14970"/>
                </a:cubicBezTo>
                <a:cubicBezTo>
                  <a:pt x="10102" y="14520"/>
                  <a:pt x="10113" y="14308"/>
                  <a:pt x="10119" y="13136"/>
                </a:cubicBezTo>
                <a:cubicBezTo>
                  <a:pt x="10128" y="11622"/>
                  <a:pt x="10062" y="9852"/>
                  <a:pt x="9960" y="8905"/>
                </a:cubicBezTo>
                <a:cubicBezTo>
                  <a:pt x="9935" y="8663"/>
                  <a:pt x="9919" y="8514"/>
                  <a:pt x="9907" y="8491"/>
                </a:cubicBezTo>
                <a:close/>
                <a:moveTo>
                  <a:pt x="17313" y="9023"/>
                </a:moveTo>
                <a:cubicBezTo>
                  <a:pt x="17249" y="9023"/>
                  <a:pt x="17101" y="11289"/>
                  <a:pt x="17086" y="12514"/>
                </a:cubicBezTo>
                <a:cubicBezTo>
                  <a:pt x="17065" y="14151"/>
                  <a:pt x="17009" y="14374"/>
                  <a:pt x="16661" y="14231"/>
                </a:cubicBezTo>
                <a:cubicBezTo>
                  <a:pt x="16338" y="14099"/>
                  <a:pt x="16237" y="13623"/>
                  <a:pt x="16182" y="12012"/>
                </a:cubicBezTo>
                <a:lnTo>
                  <a:pt x="16147" y="11035"/>
                </a:lnTo>
                <a:lnTo>
                  <a:pt x="16147" y="12514"/>
                </a:lnTo>
                <a:cubicBezTo>
                  <a:pt x="16146" y="14185"/>
                  <a:pt x="16196" y="15096"/>
                  <a:pt x="16310" y="15414"/>
                </a:cubicBezTo>
                <a:cubicBezTo>
                  <a:pt x="16348" y="15519"/>
                  <a:pt x="16390" y="15642"/>
                  <a:pt x="16404" y="15710"/>
                </a:cubicBezTo>
                <a:cubicBezTo>
                  <a:pt x="16466" y="16025"/>
                  <a:pt x="16929" y="15548"/>
                  <a:pt x="17037" y="15059"/>
                </a:cubicBezTo>
                <a:cubicBezTo>
                  <a:pt x="17146" y="14563"/>
                  <a:pt x="17163" y="14564"/>
                  <a:pt x="17259" y="15029"/>
                </a:cubicBezTo>
                <a:cubicBezTo>
                  <a:pt x="17396" y="15692"/>
                  <a:pt x="17502" y="15687"/>
                  <a:pt x="17572" y="14970"/>
                </a:cubicBezTo>
                <a:cubicBezTo>
                  <a:pt x="17628" y="14398"/>
                  <a:pt x="17631" y="14394"/>
                  <a:pt x="17696" y="15000"/>
                </a:cubicBezTo>
                <a:cubicBezTo>
                  <a:pt x="17752" y="15523"/>
                  <a:pt x="17791" y="15599"/>
                  <a:pt x="17958" y="15503"/>
                </a:cubicBezTo>
                <a:cubicBezTo>
                  <a:pt x="18167" y="15382"/>
                  <a:pt x="18257" y="14800"/>
                  <a:pt x="18257" y="13609"/>
                </a:cubicBezTo>
                <a:cubicBezTo>
                  <a:pt x="18257" y="13057"/>
                  <a:pt x="18253" y="13054"/>
                  <a:pt x="18194" y="13550"/>
                </a:cubicBezTo>
                <a:cubicBezTo>
                  <a:pt x="18155" y="13868"/>
                  <a:pt x="18063" y="14142"/>
                  <a:pt x="17953" y="14231"/>
                </a:cubicBezTo>
                <a:cubicBezTo>
                  <a:pt x="17795" y="14360"/>
                  <a:pt x="17766" y="14288"/>
                  <a:pt x="17722" y="13728"/>
                </a:cubicBezTo>
                <a:cubicBezTo>
                  <a:pt x="17671" y="13094"/>
                  <a:pt x="17672" y="13101"/>
                  <a:pt x="17579" y="13698"/>
                </a:cubicBezTo>
                <a:cubicBezTo>
                  <a:pt x="17474" y="14375"/>
                  <a:pt x="17417" y="14433"/>
                  <a:pt x="17348" y="13964"/>
                </a:cubicBezTo>
                <a:cubicBezTo>
                  <a:pt x="17303" y="13664"/>
                  <a:pt x="17302" y="13592"/>
                  <a:pt x="17336" y="12751"/>
                </a:cubicBezTo>
                <a:cubicBezTo>
                  <a:pt x="17391" y="11394"/>
                  <a:pt x="17377" y="9023"/>
                  <a:pt x="17313" y="9023"/>
                </a:cubicBezTo>
                <a:close/>
                <a:moveTo>
                  <a:pt x="15511" y="9615"/>
                </a:moveTo>
                <a:cubicBezTo>
                  <a:pt x="15432" y="9780"/>
                  <a:pt x="15325" y="10622"/>
                  <a:pt x="15200" y="12130"/>
                </a:cubicBezTo>
                <a:cubicBezTo>
                  <a:pt x="15004" y="14489"/>
                  <a:pt x="14949" y="14718"/>
                  <a:pt x="14856" y="13550"/>
                </a:cubicBezTo>
                <a:cubicBezTo>
                  <a:pt x="14799" y="12827"/>
                  <a:pt x="14797" y="12822"/>
                  <a:pt x="14751" y="13402"/>
                </a:cubicBezTo>
                <a:cubicBezTo>
                  <a:pt x="14678" y="14325"/>
                  <a:pt x="14538" y="14494"/>
                  <a:pt x="14478" y="13728"/>
                </a:cubicBezTo>
                <a:lnTo>
                  <a:pt x="14429" y="13106"/>
                </a:lnTo>
                <a:lnTo>
                  <a:pt x="14328" y="13728"/>
                </a:lnTo>
                <a:cubicBezTo>
                  <a:pt x="14257" y="14175"/>
                  <a:pt x="14203" y="14311"/>
                  <a:pt x="14144" y="14171"/>
                </a:cubicBezTo>
                <a:cubicBezTo>
                  <a:pt x="14036" y="13916"/>
                  <a:pt x="13992" y="13289"/>
                  <a:pt x="14043" y="12751"/>
                </a:cubicBezTo>
                <a:cubicBezTo>
                  <a:pt x="14135" y="11783"/>
                  <a:pt x="14064" y="10530"/>
                  <a:pt x="13915" y="10503"/>
                </a:cubicBezTo>
                <a:cubicBezTo>
                  <a:pt x="13735" y="10472"/>
                  <a:pt x="13657" y="11557"/>
                  <a:pt x="13767" y="12544"/>
                </a:cubicBezTo>
                <a:cubicBezTo>
                  <a:pt x="13821" y="13026"/>
                  <a:pt x="13822" y="13042"/>
                  <a:pt x="13777" y="13491"/>
                </a:cubicBezTo>
                <a:cubicBezTo>
                  <a:pt x="13751" y="13745"/>
                  <a:pt x="13680" y="14057"/>
                  <a:pt x="13620" y="14171"/>
                </a:cubicBezTo>
                <a:cubicBezTo>
                  <a:pt x="13531" y="14340"/>
                  <a:pt x="13499" y="14258"/>
                  <a:pt x="13443" y="13728"/>
                </a:cubicBezTo>
                <a:cubicBezTo>
                  <a:pt x="13384" y="13181"/>
                  <a:pt x="13368" y="13155"/>
                  <a:pt x="13344" y="13520"/>
                </a:cubicBezTo>
                <a:cubicBezTo>
                  <a:pt x="13279" y="14512"/>
                  <a:pt x="12838" y="14955"/>
                  <a:pt x="12620" y="14260"/>
                </a:cubicBezTo>
                <a:cubicBezTo>
                  <a:pt x="12509" y="13906"/>
                  <a:pt x="12397" y="12726"/>
                  <a:pt x="12377" y="11656"/>
                </a:cubicBezTo>
                <a:cubicBezTo>
                  <a:pt x="12370" y="11314"/>
                  <a:pt x="12364" y="11629"/>
                  <a:pt x="12363" y="12367"/>
                </a:cubicBezTo>
                <a:cubicBezTo>
                  <a:pt x="12357" y="15232"/>
                  <a:pt x="12457" y="16001"/>
                  <a:pt x="12840" y="16006"/>
                </a:cubicBezTo>
                <a:cubicBezTo>
                  <a:pt x="13081" y="16008"/>
                  <a:pt x="13125" y="15909"/>
                  <a:pt x="13249" y="15177"/>
                </a:cubicBezTo>
                <a:cubicBezTo>
                  <a:pt x="13383" y="14377"/>
                  <a:pt x="13387" y="14398"/>
                  <a:pt x="13426" y="14970"/>
                </a:cubicBezTo>
                <a:cubicBezTo>
                  <a:pt x="13486" y="15855"/>
                  <a:pt x="13621" y="15710"/>
                  <a:pt x="13772" y="14615"/>
                </a:cubicBezTo>
                <a:lnTo>
                  <a:pt x="13903" y="13668"/>
                </a:lnTo>
                <a:lnTo>
                  <a:pt x="13994" y="14615"/>
                </a:lnTo>
                <a:cubicBezTo>
                  <a:pt x="14105" y="15727"/>
                  <a:pt x="14240" y="15848"/>
                  <a:pt x="14328" y="14941"/>
                </a:cubicBezTo>
                <a:cubicBezTo>
                  <a:pt x="14385" y="14363"/>
                  <a:pt x="14387" y="14363"/>
                  <a:pt x="14445" y="14941"/>
                </a:cubicBezTo>
                <a:cubicBezTo>
                  <a:pt x="14517" y="15654"/>
                  <a:pt x="14600" y="15698"/>
                  <a:pt x="14698" y="15059"/>
                </a:cubicBezTo>
                <a:cubicBezTo>
                  <a:pt x="14763" y="14628"/>
                  <a:pt x="14775" y="14628"/>
                  <a:pt x="14824" y="15059"/>
                </a:cubicBezTo>
                <a:cubicBezTo>
                  <a:pt x="14853" y="15322"/>
                  <a:pt x="14897" y="15532"/>
                  <a:pt x="14922" y="15532"/>
                </a:cubicBezTo>
                <a:cubicBezTo>
                  <a:pt x="14946" y="15532"/>
                  <a:pt x="14974" y="15760"/>
                  <a:pt x="14983" y="16035"/>
                </a:cubicBezTo>
                <a:cubicBezTo>
                  <a:pt x="14997" y="16496"/>
                  <a:pt x="15000" y="16496"/>
                  <a:pt x="15020" y="16035"/>
                </a:cubicBezTo>
                <a:cubicBezTo>
                  <a:pt x="15033" y="15739"/>
                  <a:pt x="15074" y="15535"/>
                  <a:pt x="15121" y="15532"/>
                </a:cubicBezTo>
                <a:cubicBezTo>
                  <a:pt x="15227" y="15527"/>
                  <a:pt x="15434" y="14794"/>
                  <a:pt x="15525" y="14112"/>
                </a:cubicBezTo>
                <a:cubicBezTo>
                  <a:pt x="15620" y="13404"/>
                  <a:pt x="15659" y="12489"/>
                  <a:pt x="15649" y="11183"/>
                </a:cubicBezTo>
                <a:cubicBezTo>
                  <a:pt x="15639" y="9959"/>
                  <a:pt x="15589" y="9450"/>
                  <a:pt x="15511" y="9615"/>
                </a:cubicBezTo>
                <a:close/>
                <a:moveTo>
                  <a:pt x="11865" y="10769"/>
                </a:moveTo>
                <a:cubicBezTo>
                  <a:pt x="11858" y="10669"/>
                  <a:pt x="11850" y="10764"/>
                  <a:pt x="11839" y="11006"/>
                </a:cubicBezTo>
                <a:cubicBezTo>
                  <a:pt x="11822" y="11398"/>
                  <a:pt x="11824" y="11816"/>
                  <a:pt x="11844" y="12367"/>
                </a:cubicBezTo>
                <a:cubicBezTo>
                  <a:pt x="11887" y="13564"/>
                  <a:pt x="11826" y="14142"/>
                  <a:pt x="11662" y="14142"/>
                </a:cubicBezTo>
                <a:cubicBezTo>
                  <a:pt x="11539" y="14142"/>
                  <a:pt x="11524" y="14044"/>
                  <a:pt x="11407" y="12662"/>
                </a:cubicBezTo>
                <a:cubicBezTo>
                  <a:pt x="11338" y="11850"/>
                  <a:pt x="11273" y="11184"/>
                  <a:pt x="11262" y="11183"/>
                </a:cubicBezTo>
                <a:cubicBezTo>
                  <a:pt x="11251" y="11182"/>
                  <a:pt x="11198" y="11836"/>
                  <a:pt x="11143" y="12633"/>
                </a:cubicBezTo>
                <a:cubicBezTo>
                  <a:pt x="11053" y="13933"/>
                  <a:pt x="11033" y="14084"/>
                  <a:pt x="10935" y="14112"/>
                </a:cubicBezTo>
                <a:cubicBezTo>
                  <a:pt x="10828" y="14143"/>
                  <a:pt x="10825" y="14112"/>
                  <a:pt x="10792" y="12810"/>
                </a:cubicBezTo>
                <a:cubicBezTo>
                  <a:pt x="10750" y="11136"/>
                  <a:pt x="10686" y="11066"/>
                  <a:pt x="10629" y="12603"/>
                </a:cubicBezTo>
                <a:cubicBezTo>
                  <a:pt x="10568" y="14216"/>
                  <a:pt x="10587" y="15348"/>
                  <a:pt x="10673" y="15473"/>
                </a:cubicBezTo>
                <a:cubicBezTo>
                  <a:pt x="10813" y="15676"/>
                  <a:pt x="10773" y="17256"/>
                  <a:pt x="10584" y="18994"/>
                </a:cubicBezTo>
                <a:cubicBezTo>
                  <a:pt x="10494" y="19831"/>
                  <a:pt x="10467" y="19949"/>
                  <a:pt x="10360" y="19823"/>
                </a:cubicBezTo>
                <a:lnTo>
                  <a:pt x="10236" y="19675"/>
                </a:lnTo>
                <a:lnTo>
                  <a:pt x="10295" y="20237"/>
                </a:lnTo>
                <a:cubicBezTo>
                  <a:pt x="10328" y="20581"/>
                  <a:pt x="10392" y="20829"/>
                  <a:pt x="10447" y="20829"/>
                </a:cubicBezTo>
                <a:cubicBezTo>
                  <a:pt x="10598" y="20829"/>
                  <a:pt x="10721" y="19159"/>
                  <a:pt x="10797" y="16095"/>
                </a:cubicBezTo>
                <a:cubicBezTo>
                  <a:pt x="10806" y="15741"/>
                  <a:pt x="10835" y="15532"/>
                  <a:pt x="10881" y="15532"/>
                </a:cubicBezTo>
                <a:cubicBezTo>
                  <a:pt x="10920" y="15532"/>
                  <a:pt x="10982" y="15253"/>
                  <a:pt x="11017" y="14911"/>
                </a:cubicBezTo>
                <a:cubicBezTo>
                  <a:pt x="11097" y="14113"/>
                  <a:pt x="11118" y="14148"/>
                  <a:pt x="11213" y="15059"/>
                </a:cubicBezTo>
                <a:cubicBezTo>
                  <a:pt x="11315" y="16040"/>
                  <a:pt x="11367" y="16133"/>
                  <a:pt x="11407" y="15444"/>
                </a:cubicBezTo>
                <a:cubicBezTo>
                  <a:pt x="11434" y="14976"/>
                  <a:pt x="11453" y="14933"/>
                  <a:pt x="11510" y="15207"/>
                </a:cubicBezTo>
                <a:cubicBezTo>
                  <a:pt x="11596" y="15620"/>
                  <a:pt x="11759" y="15639"/>
                  <a:pt x="11818" y="15237"/>
                </a:cubicBezTo>
                <a:cubicBezTo>
                  <a:pt x="11890" y="14752"/>
                  <a:pt x="11922" y="13165"/>
                  <a:pt x="11891" y="11686"/>
                </a:cubicBezTo>
                <a:cubicBezTo>
                  <a:pt x="11879" y="11144"/>
                  <a:pt x="11872" y="10868"/>
                  <a:pt x="11865" y="10769"/>
                </a:cubicBezTo>
                <a:close/>
                <a:moveTo>
                  <a:pt x="227" y="14053"/>
                </a:moveTo>
                <a:cubicBezTo>
                  <a:pt x="181" y="13971"/>
                  <a:pt x="173" y="14090"/>
                  <a:pt x="173" y="14763"/>
                </a:cubicBezTo>
                <a:cubicBezTo>
                  <a:pt x="173" y="15437"/>
                  <a:pt x="181" y="15555"/>
                  <a:pt x="227" y="15473"/>
                </a:cubicBezTo>
                <a:cubicBezTo>
                  <a:pt x="263" y="15408"/>
                  <a:pt x="283" y="15171"/>
                  <a:pt x="283" y="14763"/>
                </a:cubicBezTo>
                <a:cubicBezTo>
                  <a:pt x="283" y="14355"/>
                  <a:pt x="263" y="14118"/>
                  <a:pt x="227" y="14053"/>
                </a:cubicBezTo>
                <a:close/>
                <a:moveTo>
                  <a:pt x="9140" y="16805"/>
                </a:moveTo>
                <a:cubicBezTo>
                  <a:pt x="9130" y="16814"/>
                  <a:pt x="9119" y="16938"/>
                  <a:pt x="9103" y="17219"/>
                </a:cubicBezTo>
                <a:cubicBezTo>
                  <a:pt x="9077" y="17661"/>
                  <a:pt x="9076" y="17918"/>
                  <a:pt x="9096" y="18225"/>
                </a:cubicBezTo>
                <a:cubicBezTo>
                  <a:pt x="9131" y="18763"/>
                  <a:pt x="9153" y="18756"/>
                  <a:pt x="9192" y="18166"/>
                </a:cubicBezTo>
                <a:cubicBezTo>
                  <a:pt x="9218" y="17767"/>
                  <a:pt x="9215" y="17597"/>
                  <a:pt x="9180" y="17160"/>
                </a:cubicBezTo>
                <a:cubicBezTo>
                  <a:pt x="9160" y="16911"/>
                  <a:pt x="9150" y="16796"/>
                  <a:pt x="9140" y="16805"/>
                </a:cubicBezTo>
                <a:close/>
                <a:moveTo>
                  <a:pt x="17694" y="18077"/>
                </a:moveTo>
                <a:cubicBezTo>
                  <a:pt x="17684" y="18090"/>
                  <a:pt x="17674" y="18217"/>
                  <a:pt x="17659" y="18491"/>
                </a:cubicBezTo>
                <a:cubicBezTo>
                  <a:pt x="17629" y="19005"/>
                  <a:pt x="17619" y="19036"/>
                  <a:pt x="17584" y="18669"/>
                </a:cubicBezTo>
                <a:cubicBezTo>
                  <a:pt x="17535" y="18154"/>
                  <a:pt x="17481" y="18651"/>
                  <a:pt x="17504" y="19408"/>
                </a:cubicBezTo>
                <a:cubicBezTo>
                  <a:pt x="17521" y="19955"/>
                  <a:pt x="17584" y="20064"/>
                  <a:pt x="17607" y="19586"/>
                </a:cubicBezTo>
                <a:cubicBezTo>
                  <a:pt x="17615" y="19414"/>
                  <a:pt x="17648" y="19367"/>
                  <a:pt x="17680" y="19468"/>
                </a:cubicBezTo>
                <a:cubicBezTo>
                  <a:pt x="17753" y="19700"/>
                  <a:pt x="17785" y="19058"/>
                  <a:pt x="17733" y="18402"/>
                </a:cubicBezTo>
                <a:cubicBezTo>
                  <a:pt x="17715" y="18172"/>
                  <a:pt x="17704" y="18064"/>
                  <a:pt x="17694" y="18077"/>
                </a:cubicBezTo>
                <a:close/>
                <a:moveTo>
                  <a:pt x="5651" y="18255"/>
                </a:moveTo>
                <a:cubicBezTo>
                  <a:pt x="5651" y="17923"/>
                  <a:pt x="5336" y="19945"/>
                  <a:pt x="5324" y="20355"/>
                </a:cubicBezTo>
                <a:cubicBezTo>
                  <a:pt x="5318" y="20544"/>
                  <a:pt x="5390" y="20224"/>
                  <a:pt x="5483" y="19616"/>
                </a:cubicBezTo>
                <a:cubicBezTo>
                  <a:pt x="5576" y="19009"/>
                  <a:pt x="5651" y="18382"/>
                  <a:pt x="5651" y="1825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70" name="ألصق (١٠) مكعبات يمثل كل منها العدد ١٠٠٠"/>
          <p:cNvSpPr txBox="1"/>
          <p:nvPr/>
        </p:nvSpPr>
        <p:spPr>
          <a:xfrm>
            <a:off x="3675114" y="1624801"/>
            <a:ext cx="449579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ألصق (١٠) مكعبات يمثل كل منها العدد ١٠٠٠</a:t>
            </a:r>
          </a:p>
        </p:txBody>
      </p:sp>
      <p:pic>
        <p:nvPicPr>
          <p:cNvPr id="771" name="IMG_2334.png" descr="IMG_2334.png"/>
          <p:cNvPicPr>
            <a:picLocks noChangeAspect="1"/>
          </p:cNvPicPr>
          <p:nvPr/>
        </p:nvPicPr>
        <p:blipFill>
          <a:blip r:embed="rId4">
            <a:extLst/>
          </a:blip>
          <a:srcRect l="8457" t="64819" r="70701" b="16636"/>
          <a:stretch>
            <a:fillRect/>
          </a:stretch>
        </p:blipFill>
        <p:spPr>
          <a:xfrm>
            <a:off x="7288661" y="2413066"/>
            <a:ext cx="882215" cy="58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IMG_2334.png" descr="IMG_2334.png"/>
          <p:cNvPicPr>
            <a:picLocks noChangeAspect="1"/>
          </p:cNvPicPr>
          <p:nvPr/>
        </p:nvPicPr>
        <p:blipFill>
          <a:blip r:embed="rId4">
            <a:extLst/>
          </a:blip>
          <a:srcRect l="8457" t="64819" r="70701" b="16636"/>
          <a:stretch>
            <a:fillRect/>
          </a:stretch>
        </p:blipFill>
        <p:spPr>
          <a:xfrm>
            <a:off x="6716259" y="2413066"/>
            <a:ext cx="882214" cy="58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3" name="IMG_2334.png" descr="IMG_2334.png"/>
          <p:cNvPicPr>
            <a:picLocks noChangeAspect="1"/>
          </p:cNvPicPr>
          <p:nvPr/>
        </p:nvPicPr>
        <p:blipFill>
          <a:blip r:embed="rId4">
            <a:extLst/>
          </a:blip>
          <a:srcRect l="8457" t="64819" r="70701" b="16636"/>
          <a:stretch>
            <a:fillRect/>
          </a:stretch>
        </p:blipFill>
        <p:spPr>
          <a:xfrm>
            <a:off x="6099346" y="2413066"/>
            <a:ext cx="882215" cy="58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4" name="IMG_2334.png" descr="IMG_2334.png"/>
          <p:cNvPicPr>
            <a:picLocks noChangeAspect="1"/>
          </p:cNvPicPr>
          <p:nvPr/>
        </p:nvPicPr>
        <p:blipFill>
          <a:blip r:embed="rId4">
            <a:extLst/>
          </a:blip>
          <a:srcRect l="8457" t="64819" r="70701" b="16636"/>
          <a:stretch>
            <a:fillRect/>
          </a:stretch>
        </p:blipFill>
        <p:spPr>
          <a:xfrm>
            <a:off x="5481887" y="2413066"/>
            <a:ext cx="882215" cy="58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5" name="IMG_2334.png" descr="IMG_2334.png"/>
          <p:cNvPicPr>
            <a:picLocks noChangeAspect="1"/>
          </p:cNvPicPr>
          <p:nvPr/>
        </p:nvPicPr>
        <p:blipFill>
          <a:blip r:embed="rId4">
            <a:extLst/>
          </a:blip>
          <a:srcRect l="8457" t="64819" r="70701" b="16636"/>
          <a:stretch>
            <a:fillRect/>
          </a:stretch>
        </p:blipFill>
        <p:spPr>
          <a:xfrm>
            <a:off x="4910032" y="2413066"/>
            <a:ext cx="882215" cy="58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IMG_2334.png" descr="IMG_2334.png"/>
          <p:cNvPicPr>
            <a:picLocks noChangeAspect="1"/>
          </p:cNvPicPr>
          <p:nvPr/>
        </p:nvPicPr>
        <p:blipFill>
          <a:blip r:embed="rId4">
            <a:extLst/>
          </a:blip>
          <a:srcRect l="8457" t="64819" r="70701" b="16636"/>
          <a:stretch>
            <a:fillRect/>
          </a:stretch>
        </p:blipFill>
        <p:spPr>
          <a:xfrm>
            <a:off x="4247516" y="2413066"/>
            <a:ext cx="882215" cy="58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IMG_2334.png" descr="IMG_2334.png"/>
          <p:cNvPicPr>
            <a:picLocks noChangeAspect="1"/>
          </p:cNvPicPr>
          <p:nvPr/>
        </p:nvPicPr>
        <p:blipFill>
          <a:blip r:embed="rId4">
            <a:extLst/>
          </a:blip>
          <a:srcRect l="8457" t="64819" r="70701" b="16636"/>
          <a:stretch>
            <a:fillRect/>
          </a:stretch>
        </p:blipFill>
        <p:spPr>
          <a:xfrm>
            <a:off x="3618465" y="2413066"/>
            <a:ext cx="882215" cy="58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IMG_2334.png" descr="IMG_2334.png"/>
          <p:cNvPicPr>
            <a:picLocks noChangeAspect="1"/>
          </p:cNvPicPr>
          <p:nvPr/>
        </p:nvPicPr>
        <p:blipFill>
          <a:blip r:embed="rId4">
            <a:extLst/>
          </a:blip>
          <a:srcRect l="8457" t="64819" r="70701" b="16636"/>
          <a:stretch>
            <a:fillRect/>
          </a:stretch>
        </p:blipFill>
        <p:spPr>
          <a:xfrm>
            <a:off x="3013145" y="2413066"/>
            <a:ext cx="882215" cy="58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IMG_2334.png" descr="IMG_2334.png"/>
          <p:cNvPicPr>
            <a:picLocks noChangeAspect="1"/>
          </p:cNvPicPr>
          <p:nvPr/>
        </p:nvPicPr>
        <p:blipFill>
          <a:blip r:embed="rId4">
            <a:extLst/>
          </a:blip>
          <a:srcRect l="8457" t="64819" r="70701" b="16636"/>
          <a:stretch>
            <a:fillRect/>
          </a:stretch>
        </p:blipFill>
        <p:spPr>
          <a:xfrm>
            <a:off x="2377877" y="2413066"/>
            <a:ext cx="882215" cy="58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IMG_2334.png" descr="IMG_2334.png"/>
          <p:cNvPicPr>
            <a:picLocks noChangeAspect="1"/>
          </p:cNvPicPr>
          <p:nvPr/>
        </p:nvPicPr>
        <p:blipFill>
          <a:blip r:embed="rId4">
            <a:extLst/>
          </a:blip>
          <a:srcRect l="8457" t="64819" r="70701" b="16636"/>
          <a:stretch>
            <a:fillRect/>
          </a:stretch>
        </p:blipFill>
        <p:spPr>
          <a:xfrm>
            <a:off x="1755044" y="2413066"/>
            <a:ext cx="882215" cy="588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85" name="تجميع">
            <a:hlinkClick r:id="rId5" action="ppaction://hlinksldjump"/>
          </p:cNvPr>
          <p:cNvGrpSpPr/>
          <p:nvPr/>
        </p:nvGrpSpPr>
        <p:grpSpPr>
          <a:xfrm>
            <a:off x="615035" y="422215"/>
            <a:ext cx="1567945" cy="2080275"/>
            <a:chOff x="0" y="0"/>
            <a:chExt cx="1567943" cy="2080273"/>
          </a:xfrm>
        </p:grpSpPr>
        <p:pic>
          <p:nvPicPr>
            <p:cNvPr id="781" name="تجميع" descr="تجميع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461" t="53918" r="76780" b="5899"/>
            <a:stretch>
              <a:fillRect/>
            </a:stretch>
          </p:blipFill>
          <p:spPr>
            <a:xfrm>
              <a:off x="59855" y="263091"/>
              <a:ext cx="1508089" cy="1817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84" name="إضغط للرجوع"/>
            <p:cNvGrpSpPr/>
            <p:nvPr/>
          </p:nvGrpSpPr>
          <p:grpSpPr>
            <a:xfrm>
              <a:off x="-1" y="0"/>
              <a:ext cx="1448699" cy="607738"/>
              <a:chOff x="0" y="0"/>
              <a:chExt cx="1448697" cy="607737"/>
            </a:xfrm>
          </p:grpSpPr>
          <p:sp>
            <p:nvSpPr>
              <p:cNvPr id="782" name="مستطيل"/>
              <p:cNvSpPr/>
              <p:nvPr/>
            </p:nvSpPr>
            <p:spPr>
              <a:xfrm>
                <a:off x="-1" y="0"/>
                <a:ext cx="1448699" cy="607738"/>
              </a:xfrm>
              <a:prstGeom prst="rect">
                <a:avLst/>
              </a:prstGeom>
              <a:solidFill>
                <a:schemeClr val="accent4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1250" rtl="0">
                  <a:defRPr sz="2000" u="sng">
                    <a:solidFill>
                      <a:srgbClr val="E22400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pPr>
                <a:endParaRPr/>
              </a:p>
            </p:txBody>
          </p:sp>
          <p:sp>
            <p:nvSpPr>
              <p:cNvPr id="783" name="إضغط للرجوع"/>
              <p:cNvSpPr txBox="1"/>
              <p:nvPr/>
            </p:nvSpPr>
            <p:spPr>
              <a:xfrm>
                <a:off x="19049" y="89252"/>
                <a:ext cx="1410599" cy="429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641250">
                  <a:defRPr sz="2000" u="sng">
                    <a:solidFill>
                      <a:srgbClr val="E22400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 rtl="0">
                  <a:defRPr/>
                </a:pPr>
                <a:r>
                  <a:t>إضغط للرجوع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9" presetClass="entr" presetSubtype="1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9" presetClass="entr" presetSubtype="1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9" presetClass="entr" presetSubtype="1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9" presetClass="entr" presetSubtype="1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9" presetClass="entr" presetSubtype="1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9" presetClass="entr" presetSubtype="1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9" presetClass="entr" presetSubtype="1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9" presetClass="entr" presetSubtype="1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1" animBg="1" advAuto="0"/>
      <p:bldP spid="770" grpId="2" animBg="1" advAuto="0"/>
      <p:bldP spid="771" grpId="3" animBg="1" advAuto="0"/>
      <p:bldP spid="772" grpId="4" animBg="1" advAuto="0"/>
      <p:bldP spid="773" grpId="5" animBg="1" advAuto="0"/>
      <p:bldP spid="774" grpId="6" animBg="1" advAuto="0"/>
      <p:bldP spid="775" grpId="7" animBg="1" advAuto="0"/>
      <p:bldP spid="776" grpId="8" animBg="1" advAuto="0"/>
      <p:bldP spid="777" grpId="9" animBg="1" advAuto="0"/>
      <p:bldP spid="778" grpId="10" animBg="1" advAuto="0"/>
      <p:bldP spid="779" grpId="11" animBg="1" advAuto="0"/>
      <p:bldP spid="780" grpId="1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تجميع"/>
          <p:cNvGrpSpPr/>
          <p:nvPr/>
        </p:nvGrpSpPr>
        <p:grpSpPr>
          <a:xfrm>
            <a:off x="110312" y="415709"/>
            <a:ext cx="8780820" cy="4173570"/>
            <a:chOff x="2" y="0"/>
            <a:chExt cx="8780818" cy="4173569"/>
          </a:xfrm>
        </p:grpSpPr>
        <p:grpSp>
          <p:nvGrpSpPr>
            <p:cNvPr id="789" name="Google Shape;458;p32"/>
            <p:cNvGrpSpPr/>
            <p:nvPr/>
          </p:nvGrpSpPr>
          <p:grpSpPr>
            <a:xfrm>
              <a:off x="549741" y="319544"/>
              <a:ext cx="8231081" cy="2967140"/>
              <a:chOff x="0" y="0"/>
              <a:chExt cx="8231080" cy="2967138"/>
            </a:xfrm>
          </p:grpSpPr>
          <p:sp>
            <p:nvSpPr>
              <p:cNvPr id="787" name="Google Shape;459;p32"/>
              <p:cNvSpPr/>
              <p:nvPr/>
            </p:nvSpPr>
            <p:spPr>
              <a:xfrm rot="10800000" flipH="1">
                <a:off x="0" y="-1"/>
                <a:ext cx="8231081" cy="2967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dist="95250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88" name="Google Shape;460;p32"/>
              <p:cNvSpPr/>
              <p:nvPr/>
            </p:nvSpPr>
            <p:spPr>
              <a:xfrm rot="5400000">
                <a:off x="7586962" y="2324194"/>
                <a:ext cx="533333" cy="750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790" name="Google Shape;463;p32"/>
            <p:cNvSpPr/>
            <p:nvPr/>
          </p:nvSpPr>
          <p:spPr>
            <a:xfrm>
              <a:off x="3412128" y="-1"/>
              <a:ext cx="1863515" cy="639093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defRPr sz="6000" b="1">
                  <a:solidFill>
                    <a:srgbClr val="34679A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843" name="Google Shape;464;p32"/>
            <p:cNvGrpSpPr/>
            <p:nvPr/>
          </p:nvGrpSpPr>
          <p:grpSpPr>
            <a:xfrm>
              <a:off x="2" y="2688328"/>
              <a:ext cx="860804" cy="1485241"/>
              <a:chOff x="2" y="0"/>
              <a:chExt cx="860802" cy="1485240"/>
            </a:xfrm>
          </p:grpSpPr>
          <p:sp>
            <p:nvSpPr>
              <p:cNvPr id="791" name="Google Shape;465;p32"/>
              <p:cNvSpPr/>
              <p:nvPr/>
            </p:nvSpPr>
            <p:spPr>
              <a:xfrm>
                <a:off x="214245" y="496030"/>
                <a:ext cx="602130" cy="880753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842" name="Google Shape;466;p32"/>
              <p:cNvGrpSpPr/>
              <p:nvPr/>
            </p:nvGrpSpPr>
            <p:grpSpPr>
              <a:xfrm>
                <a:off x="2" y="-1"/>
                <a:ext cx="860804" cy="1485241"/>
                <a:chOff x="2" y="0"/>
                <a:chExt cx="860802" cy="1485240"/>
              </a:xfrm>
            </p:grpSpPr>
            <p:sp>
              <p:nvSpPr>
                <p:cNvPr id="792" name="Google Shape;467;p32"/>
                <p:cNvSpPr/>
                <p:nvPr/>
              </p:nvSpPr>
              <p:spPr>
                <a:xfrm>
                  <a:off x="209236" y="498031"/>
                  <a:ext cx="607283" cy="987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93" name="Google Shape;468;p32"/>
                <p:cNvSpPr/>
                <p:nvPr/>
              </p:nvSpPr>
              <p:spPr>
                <a:xfrm>
                  <a:off x="241122" y="522630"/>
                  <a:ext cx="543511" cy="104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94" name="Google Shape;469;p32"/>
                <p:cNvSpPr/>
                <p:nvPr/>
              </p:nvSpPr>
              <p:spPr>
                <a:xfrm>
                  <a:off x="321942" y="448489"/>
                  <a:ext cx="236719" cy="7340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95" name="Google Shape;470;p32"/>
                <p:cNvSpPr/>
                <p:nvPr/>
              </p:nvSpPr>
              <p:spPr>
                <a:xfrm>
                  <a:off x="359013" y="301857"/>
                  <a:ext cx="208553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96" name="Google Shape;471;p32"/>
                <p:cNvSpPr/>
                <p:nvPr/>
              </p:nvSpPr>
              <p:spPr>
                <a:xfrm>
                  <a:off x="359013" y="301857"/>
                  <a:ext cx="208553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97" name="Google Shape;472;p32"/>
                <p:cNvSpPr/>
                <p:nvPr/>
              </p:nvSpPr>
              <p:spPr>
                <a:xfrm>
                  <a:off x="482291" y="301857"/>
                  <a:ext cx="85275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98" name="Google Shape;473;p32"/>
                <p:cNvSpPr/>
                <p:nvPr/>
              </p:nvSpPr>
              <p:spPr>
                <a:xfrm flipH="1">
                  <a:off x="419641" y="367296"/>
                  <a:ext cx="140514" cy="2668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9" name="Google Shape;474;p32"/>
                <p:cNvSpPr/>
                <p:nvPr/>
              </p:nvSpPr>
              <p:spPr>
                <a:xfrm flipH="1">
                  <a:off x="412043" y="432546"/>
                  <a:ext cx="140515" cy="26875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0" name="Google Shape;475;p32"/>
                <p:cNvSpPr/>
                <p:nvPr/>
              </p:nvSpPr>
              <p:spPr>
                <a:xfrm flipH="1">
                  <a:off x="404616" y="497984"/>
                  <a:ext cx="140515" cy="26688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1" name="Google Shape;476;p32"/>
                <p:cNvSpPr/>
                <p:nvPr/>
              </p:nvSpPr>
              <p:spPr>
                <a:xfrm flipH="1">
                  <a:off x="397205" y="563406"/>
                  <a:ext cx="140515" cy="267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2" name="Google Shape;477;p32"/>
                <p:cNvSpPr/>
                <p:nvPr/>
              </p:nvSpPr>
              <p:spPr>
                <a:xfrm flipH="1">
                  <a:off x="389794" y="628844"/>
                  <a:ext cx="140515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3" name="Google Shape;478;p32"/>
                <p:cNvSpPr/>
                <p:nvPr/>
              </p:nvSpPr>
              <p:spPr>
                <a:xfrm flipH="1">
                  <a:off x="382197" y="694096"/>
                  <a:ext cx="140701" cy="26890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4" name="Google Shape;479;p32"/>
                <p:cNvSpPr/>
                <p:nvPr/>
              </p:nvSpPr>
              <p:spPr>
                <a:xfrm flipH="1">
                  <a:off x="374770" y="759534"/>
                  <a:ext cx="140515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5" name="Google Shape;480;p32"/>
                <p:cNvSpPr/>
                <p:nvPr/>
              </p:nvSpPr>
              <p:spPr>
                <a:xfrm flipH="1">
                  <a:off x="367359" y="824971"/>
                  <a:ext cx="140515" cy="267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6" name="Google Shape;481;p32"/>
                <p:cNvSpPr/>
                <p:nvPr/>
              </p:nvSpPr>
              <p:spPr>
                <a:xfrm>
                  <a:off x="417040" y="380265"/>
                  <a:ext cx="149694" cy="7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07" name="Google Shape;482;p32"/>
                <p:cNvSpPr/>
                <p:nvPr/>
              </p:nvSpPr>
              <p:spPr>
                <a:xfrm>
                  <a:off x="417040" y="380265"/>
                  <a:ext cx="149694" cy="7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08" name="Google Shape;483;p32"/>
                <p:cNvSpPr/>
                <p:nvPr/>
              </p:nvSpPr>
              <p:spPr>
                <a:xfrm>
                  <a:off x="461724" y="474070"/>
                  <a:ext cx="115571" cy="691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09" name="Google Shape;484;p32"/>
                <p:cNvSpPr/>
                <p:nvPr/>
              </p:nvSpPr>
              <p:spPr>
                <a:xfrm>
                  <a:off x="461724" y="474070"/>
                  <a:ext cx="115571" cy="691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0" name="Google Shape;485;p32"/>
                <p:cNvSpPr/>
                <p:nvPr/>
              </p:nvSpPr>
              <p:spPr>
                <a:xfrm>
                  <a:off x="322129" y="376746"/>
                  <a:ext cx="154233" cy="77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1" name="Google Shape;486;p32"/>
                <p:cNvSpPr/>
                <p:nvPr/>
              </p:nvSpPr>
              <p:spPr>
                <a:xfrm>
                  <a:off x="322129" y="376746"/>
                  <a:ext cx="154233" cy="77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2" name="Google Shape;487;p32"/>
                <p:cNvSpPr/>
                <p:nvPr/>
              </p:nvSpPr>
              <p:spPr>
                <a:xfrm>
                  <a:off x="303415" y="460711"/>
                  <a:ext cx="118453" cy="687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3" name="Google Shape;488;p32"/>
                <p:cNvSpPr/>
                <p:nvPr/>
              </p:nvSpPr>
              <p:spPr>
                <a:xfrm>
                  <a:off x="303415" y="460711"/>
                  <a:ext cx="118453" cy="687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4" name="Google Shape;489;p32"/>
                <p:cNvSpPr/>
                <p:nvPr/>
              </p:nvSpPr>
              <p:spPr>
                <a:xfrm>
                  <a:off x="429005" y="791139"/>
                  <a:ext cx="27072" cy="27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extrusionOk="0">
                      <a:moveTo>
                        <a:pt x="8987" y="0"/>
                      </a:moveTo>
                      <a:cubicBezTo>
                        <a:pt x="4476" y="0"/>
                        <a:pt x="516" y="4067"/>
                        <a:pt x="58" y="9523"/>
                      </a:cubicBezTo>
                      <a:cubicBezTo>
                        <a:pt x="-578" y="16504"/>
                        <a:pt x="4100" y="21600"/>
                        <a:pt x="9133" y="21600"/>
                      </a:cubicBezTo>
                      <a:cubicBezTo>
                        <a:pt x="11030" y="21600"/>
                        <a:pt x="12968" y="20881"/>
                        <a:pt x="14697" y="19269"/>
                      </a:cubicBezTo>
                      <a:cubicBezTo>
                        <a:pt x="21022" y="13218"/>
                        <a:pt x="18042" y="1116"/>
                        <a:pt x="10102" y="74"/>
                      </a:cubicBezTo>
                      <a:cubicBezTo>
                        <a:pt x="9727" y="25"/>
                        <a:pt x="9362" y="0"/>
                        <a:pt x="898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5" name="Google Shape;490;p32"/>
                <p:cNvSpPr/>
                <p:nvPr/>
              </p:nvSpPr>
              <p:spPr>
                <a:xfrm>
                  <a:off x="373279" y="843296"/>
                  <a:ext cx="120567" cy="120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6" name="Google Shape;491;p32"/>
                <p:cNvSpPr/>
                <p:nvPr/>
              </p:nvSpPr>
              <p:spPr>
                <a:xfrm>
                  <a:off x="373283" y="843293"/>
                  <a:ext cx="120562" cy="1205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17898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7" name="Google Shape;492;p32"/>
                <p:cNvSpPr/>
                <p:nvPr/>
              </p:nvSpPr>
              <p:spPr>
                <a:xfrm>
                  <a:off x="749241" y="111180"/>
                  <a:ext cx="111565" cy="258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8" name="Google Shape;493;p32"/>
                <p:cNvSpPr/>
                <p:nvPr/>
              </p:nvSpPr>
              <p:spPr>
                <a:xfrm>
                  <a:off x="598650" y="348393"/>
                  <a:ext cx="222504" cy="883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9" name="Google Shape;494;p32"/>
                <p:cNvSpPr/>
                <p:nvPr/>
              </p:nvSpPr>
              <p:spPr>
                <a:xfrm>
                  <a:off x="738297" y="336110"/>
                  <a:ext cx="88123" cy="132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3" h="21600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20" name="Google Shape;495;p32"/>
                <p:cNvSpPr/>
                <p:nvPr/>
              </p:nvSpPr>
              <p:spPr>
                <a:xfrm>
                  <a:off x="751258" y="332123"/>
                  <a:ext cx="80150" cy="566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3" h="21600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21" name="Google Shape;496;p32"/>
                <p:cNvSpPr/>
                <p:nvPr/>
              </p:nvSpPr>
              <p:spPr>
                <a:xfrm>
                  <a:off x="161594" y="291472"/>
                  <a:ext cx="452500" cy="7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3" h="21600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22" name="Google Shape;497;p32"/>
                <p:cNvSpPr/>
                <p:nvPr/>
              </p:nvSpPr>
              <p:spPr>
                <a:xfrm>
                  <a:off x="2" y="69267"/>
                  <a:ext cx="279578" cy="367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23" name="Google Shape;498;p32"/>
                <p:cNvSpPr/>
                <p:nvPr/>
              </p:nvSpPr>
              <p:spPr>
                <a:xfrm>
                  <a:off x="239375" y="259586"/>
                  <a:ext cx="162482" cy="848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24" name="Google Shape;499;p32"/>
                <p:cNvSpPr/>
                <p:nvPr/>
              </p:nvSpPr>
              <p:spPr>
                <a:xfrm>
                  <a:off x="339178" y="434399"/>
                  <a:ext cx="62673" cy="673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25" name="Google Shape;500;p32"/>
                <p:cNvSpPr/>
                <p:nvPr/>
              </p:nvSpPr>
              <p:spPr>
                <a:xfrm>
                  <a:off x="289596" y="497206"/>
                  <a:ext cx="33319" cy="33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26" name="Google Shape;501;p32"/>
                <p:cNvSpPr/>
                <p:nvPr/>
              </p:nvSpPr>
              <p:spPr>
                <a:xfrm>
                  <a:off x="203415" y="0"/>
                  <a:ext cx="235442" cy="389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0" h="21600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27" name="Google Shape;502;p32"/>
                <p:cNvSpPr/>
                <p:nvPr/>
              </p:nvSpPr>
              <p:spPr>
                <a:xfrm>
                  <a:off x="242601" y="563593"/>
                  <a:ext cx="537766" cy="9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28" name="Google Shape;503;p32"/>
                <p:cNvSpPr/>
                <p:nvPr/>
              </p:nvSpPr>
              <p:spPr>
                <a:xfrm flipV="1">
                  <a:off x="532347" y="1174222"/>
                  <a:ext cx="12426" cy="84715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29" name="Google Shape;504;p32"/>
                <p:cNvSpPr/>
                <p:nvPr/>
              </p:nvSpPr>
              <p:spPr>
                <a:xfrm>
                  <a:off x="532347" y="1173662"/>
                  <a:ext cx="16318" cy="85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30" name="Google Shape;505;p32"/>
                <p:cNvSpPr/>
                <p:nvPr/>
              </p:nvSpPr>
              <p:spPr>
                <a:xfrm flipH="1" flipV="1">
                  <a:off x="740524" y="1175328"/>
                  <a:ext cx="11492" cy="8490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1" name="Google Shape;506;p32"/>
                <p:cNvSpPr/>
                <p:nvPr/>
              </p:nvSpPr>
              <p:spPr>
                <a:xfrm>
                  <a:off x="736802" y="1174954"/>
                  <a:ext cx="15214" cy="85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32" name="Google Shape;507;p32"/>
                <p:cNvSpPr/>
                <p:nvPr/>
              </p:nvSpPr>
              <p:spPr>
                <a:xfrm>
                  <a:off x="521896" y="478631"/>
                  <a:ext cx="144870" cy="722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33" name="Google Shape;508;p32"/>
                <p:cNvSpPr/>
                <p:nvPr/>
              </p:nvSpPr>
              <p:spPr>
                <a:xfrm>
                  <a:off x="626488" y="478538"/>
                  <a:ext cx="136286" cy="7238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extrusionOk="0">
                      <a:moveTo>
                        <a:pt x="3482" y="0"/>
                      </a:moveTo>
                      <a:cubicBezTo>
                        <a:pt x="3339" y="0"/>
                        <a:pt x="3197" y="1"/>
                        <a:pt x="3052" y="5"/>
                      </a:cubicBezTo>
                      <a:cubicBezTo>
                        <a:pt x="1127" y="55"/>
                        <a:pt x="-226" y="398"/>
                        <a:pt x="32" y="763"/>
                      </a:cubicBezTo>
                      <a:lnTo>
                        <a:pt x="14183" y="21013"/>
                      </a:lnTo>
                      <a:cubicBezTo>
                        <a:pt x="14420" y="21353"/>
                        <a:pt x="15917" y="21600"/>
                        <a:pt x="17649" y="21600"/>
                      </a:cubicBezTo>
                      <a:cubicBezTo>
                        <a:pt x="17806" y="21600"/>
                        <a:pt x="17963" y="21598"/>
                        <a:pt x="18123" y="21594"/>
                      </a:cubicBezTo>
                      <a:cubicBezTo>
                        <a:pt x="20021" y="21544"/>
                        <a:pt x="21374" y="21207"/>
                        <a:pt x="21113" y="20836"/>
                      </a:cubicBezTo>
                      <a:lnTo>
                        <a:pt x="6963" y="586"/>
                      </a:lnTo>
                      <a:cubicBezTo>
                        <a:pt x="6724" y="243"/>
                        <a:pt x="5209" y="0"/>
                        <a:pt x="34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34" name="Google Shape;509;p32"/>
                <p:cNvSpPr/>
                <p:nvPr/>
              </p:nvSpPr>
              <p:spPr>
                <a:xfrm>
                  <a:off x="623552" y="289619"/>
                  <a:ext cx="51536" cy="204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35" name="Google Shape;510;p32"/>
                <p:cNvSpPr/>
                <p:nvPr/>
              </p:nvSpPr>
              <p:spPr>
                <a:xfrm flipH="1">
                  <a:off x="649319" y="327250"/>
                  <a:ext cx="920" cy="166469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6" name="Google Shape;511;p32"/>
                <p:cNvSpPr/>
                <p:nvPr/>
              </p:nvSpPr>
              <p:spPr>
                <a:xfrm flipH="1">
                  <a:off x="649319" y="327250"/>
                  <a:ext cx="920" cy="166469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7" name="Google Shape;512;p32"/>
                <p:cNvSpPr/>
                <p:nvPr/>
              </p:nvSpPr>
              <p:spPr>
                <a:xfrm>
                  <a:off x="600371" y="419562"/>
                  <a:ext cx="96950" cy="141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8" h="21600" extrusionOk="0">
                      <a:moveTo>
                        <a:pt x="166" y="0"/>
                      </a:moveTo>
                      <a:lnTo>
                        <a:pt x="0" y="14202"/>
                      </a:lnTo>
                      <a:cubicBezTo>
                        <a:pt x="-42" y="18268"/>
                        <a:pt x="4743" y="21572"/>
                        <a:pt x="10677" y="21600"/>
                      </a:cubicBezTo>
                      <a:cubicBezTo>
                        <a:pt x="10701" y="21600"/>
                        <a:pt x="10729" y="21600"/>
                        <a:pt x="10753" y="21600"/>
                      </a:cubicBezTo>
                      <a:cubicBezTo>
                        <a:pt x="16614" y="21600"/>
                        <a:pt x="21395" y="18335"/>
                        <a:pt x="21437" y="14315"/>
                      </a:cubicBezTo>
                      <a:lnTo>
                        <a:pt x="21558" y="85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38" name="Google Shape;513;p32"/>
                <p:cNvSpPr/>
                <p:nvPr/>
              </p:nvSpPr>
              <p:spPr>
                <a:xfrm>
                  <a:off x="627129" y="471096"/>
                  <a:ext cx="41093" cy="41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39" name="Google Shape;514;p32"/>
                <p:cNvSpPr/>
                <p:nvPr/>
              </p:nvSpPr>
              <p:spPr>
                <a:xfrm>
                  <a:off x="209236" y="561554"/>
                  <a:ext cx="607283" cy="923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40" name="Google Shape;515;p32"/>
                <p:cNvSpPr/>
                <p:nvPr/>
              </p:nvSpPr>
              <p:spPr>
                <a:xfrm>
                  <a:off x="241122" y="575099"/>
                  <a:ext cx="543511" cy="56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41" name="Google Shape;516;p32"/>
                <p:cNvSpPr/>
                <p:nvPr/>
              </p:nvSpPr>
              <p:spPr>
                <a:xfrm>
                  <a:off x="209423" y="562830"/>
                  <a:ext cx="607096" cy="922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</p:grpSp>
      </p:grpSp>
      <p:pic>
        <p:nvPicPr>
          <p:cNvPr id="845" name="IMG_3482.png" descr="IMG_3482.png"/>
          <p:cNvPicPr>
            <a:picLocks noChangeAspect="1"/>
          </p:cNvPicPr>
          <p:nvPr/>
        </p:nvPicPr>
        <p:blipFill>
          <a:blip r:embed="rId2">
            <a:extLst/>
          </a:blip>
          <a:srcRect l="82350" t="3763" b="65592"/>
          <a:stretch>
            <a:fillRect/>
          </a:stretch>
        </p:blipFill>
        <p:spPr>
          <a:xfrm>
            <a:off x="3778239" y="278900"/>
            <a:ext cx="1515685" cy="793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46" name="IMG_2326.png" descr="IMG_2326.png"/>
          <p:cNvPicPr>
            <a:picLocks noChangeAspect="1"/>
          </p:cNvPicPr>
          <p:nvPr/>
        </p:nvPicPr>
        <p:blipFill>
          <a:blip r:embed="rId3">
            <a:extLst/>
          </a:blip>
          <a:srcRect l="31115" t="28691" r="9111" b="67730"/>
          <a:stretch>
            <a:fillRect/>
          </a:stretch>
        </p:blipFill>
        <p:spPr>
          <a:xfrm>
            <a:off x="4283921" y="1268401"/>
            <a:ext cx="4160441" cy="356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91" extrusionOk="0">
                <a:moveTo>
                  <a:pt x="13028" y="41"/>
                </a:moveTo>
                <a:cubicBezTo>
                  <a:pt x="13007" y="-73"/>
                  <a:pt x="12980" y="44"/>
                  <a:pt x="12952" y="442"/>
                </a:cubicBezTo>
                <a:cubicBezTo>
                  <a:pt x="12902" y="1148"/>
                  <a:pt x="12902" y="1649"/>
                  <a:pt x="12950" y="2259"/>
                </a:cubicBezTo>
                <a:cubicBezTo>
                  <a:pt x="12986" y="2712"/>
                  <a:pt x="12985" y="2758"/>
                  <a:pt x="12944" y="3108"/>
                </a:cubicBezTo>
                <a:cubicBezTo>
                  <a:pt x="12920" y="3310"/>
                  <a:pt x="12877" y="3675"/>
                  <a:pt x="12847" y="3934"/>
                </a:cubicBezTo>
                <a:cubicBezTo>
                  <a:pt x="12817" y="4193"/>
                  <a:pt x="12801" y="4425"/>
                  <a:pt x="12810" y="4429"/>
                </a:cubicBezTo>
                <a:cubicBezTo>
                  <a:pt x="12834" y="4440"/>
                  <a:pt x="12993" y="3252"/>
                  <a:pt x="13010" y="2943"/>
                </a:cubicBezTo>
                <a:cubicBezTo>
                  <a:pt x="13017" y="2801"/>
                  <a:pt x="13042" y="2683"/>
                  <a:pt x="13065" y="2683"/>
                </a:cubicBezTo>
                <a:cubicBezTo>
                  <a:pt x="13110" y="2683"/>
                  <a:pt x="13122" y="2326"/>
                  <a:pt x="13086" y="2070"/>
                </a:cubicBezTo>
                <a:cubicBezTo>
                  <a:pt x="13074" y="1986"/>
                  <a:pt x="13063" y="1528"/>
                  <a:pt x="13063" y="1055"/>
                </a:cubicBezTo>
                <a:cubicBezTo>
                  <a:pt x="13063" y="502"/>
                  <a:pt x="13049" y="156"/>
                  <a:pt x="13028" y="41"/>
                </a:cubicBezTo>
                <a:close/>
                <a:moveTo>
                  <a:pt x="17075" y="1032"/>
                </a:moveTo>
                <a:cubicBezTo>
                  <a:pt x="17058" y="960"/>
                  <a:pt x="17040" y="1011"/>
                  <a:pt x="17020" y="1197"/>
                </a:cubicBezTo>
                <a:cubicBezTo>
                  <a:pt x="16986" y="1520"/>
                  <a:pt x="16971" y="2954"/>
                  <a:pt x="16999" y="3273"/>
                </a:cubicBezTo>
                <a:cubicBezTo>
                  <a:pt x="17023" y="3555"/>
                  <a:pt x="17067" y="3459"/>
                  <a:pt x="17104" y="3037"/>
                </a:cubicBezTo>
                <a:cubicBezTo>
                  <a:pt x="17159" y="2404"/>
                  <a:pt x="17127" y="1249"/>
                  <a:pt x="17075" y="1032"/>
                </a:cubicBezTo>
                <a:close/>
                <a:moveTo>
                  <a:pt x="20924" y="1457"/>
                </a:moveTo>
                <a:cubicBezTo>
                  <a:pt x="20567" y="1452"/>
                  <a:pt x="20350" y="2748"/>
                  <a:pt x="20224" y="5585"/>
                </a:cubicBezTo>
                <a:cubicBezTo>
                  <a:pt x="20168" y="6872"/>
                  <a:pt x="20160" y="7283"/>
                  <a:pt x="20160" y="9265"/>
                </a:cubicBezTo>
                <a:cubicBezTo>
                  <a:pt x="20159" y="12209"/>
                  <a:pt x="20195" y="13578"/>
                  <a:pt x="20316" y="15116"/>
                </a:cubicBezTo>
                <a:cubicBezTo>
                  <a:pt x="20425" y="16499"/>
                  <a:pt x="20486" y="16917"/>
                  <a:pt x="20652" y="17452"/>
                </a:cubicBezTo>
                <a:cubicBezTo>
                  <a:pt x="20991" y="18543"/>
                  <a:pt x="21371" y="16546"/>
                  <a:pt x="21534" y="12804"/>
                </a:cubicBezTo>
                <a:cubicBezTo>
                  <a:pt x="21592" y="11480"/>
                  <a:pt x="21600" y="11049"/>
                  <a:pt x="21600" y="9171"/>
                </a:cubicBezTo>
                <a:cubicBezTo>
                  <a:pt x="21600" y="6666"/>
                  <a:pt x="21548" y="5097"/>
                  <a:pt x="21415" y="3580"/>
                </a:cubicBezTo>
                <a:cubicBezTo>
                  <a:pt x="21283" y="2060"/>
                  <a:pt x="21144" y="1460"/>
                  <a:pt x="20924" y="1457"/>
                </a:cubicBezTo>
                <a:close/>
                <a:moveTo>
                  <a:pt x="9433" y="1763"/>
                </a:moveTo>
                <a:cubicBezTo>
                  <a:pt x="9412" y="1649"/>
                  <a:pt x="9385" y="1789"/>
                  <a:pt x="9357" y="2188"/>
                </a:cubicBezTo>
                <a:cubicBezTo>
                  <a:pt x="9307" y="2894"/>
                  <a:pt x="9305" y="3394"/>
                  <a:pt x="9353" y="4004"/>
                </a:cubicBezTo>
                <a:cubicBezTo>
                  <a:pt x="9389" y="4457"/>
                  <a:pt x="9389" y="4481"/>
                  <a:pt x="9348" y="4830"/>
                </a:cubicBezTo>
                <a:cubicBezTo>
                  <a:pt x="9325" y="5032"/>
                  <a:pt x="9282" y="5420"/>
                  <a:pt x="9252" y="5679"/>
                </a:cubicBezTo>
                <a:cubicBezTo>
                  <a:pt x="9223" y="5937"/>
                  <a:pt x="9203" y="6147"/>
                  <a:pt x="9212" y="6151"/>
                </a:cubicBezTo>
                <a:cubicBezTo>
                  <a:pt x="9236" y="6163"/>
                  <a:pt x="9396" y="4998"/>
                  <a:pt x="9412" y="4689"/>
                </a:cubicBezTo>
                <a:cubicBezTo>
                  <a:pt x="9420" y="4547"/>
                  <a:pt x="9445" y="4429"/>
                  <a:pt x="9468" y="4429"/>
                </a:cubicBezTo>
                <a:cubicBezTo>
                  <a:pt x="9512" y="4429"/>
                  <a:pt x="9526" y="4072"/>
                  <a:pt x="9489" y="3816"/>
                </a:cubicBezTo>
                <a:cubicBezTo>
                  <a:pt x="9478" y="3732"/>
                  <a:pt x="9468" y="3275"/>
                  <a:pt x="9468" y="2801"/>
                </a:cubicBezTo>
                <a:cubicBezTo>
                  <a:pt x="9468" y="2248"/>
                  <a:pt x="9454" y="1878"/>
                  <a:pt x="9433" y="1763"/>
                </a:cubicBezTo>
                <a:close/>
                <a:moveTo>
                  <a:pt x="14811" y="2282"/>
                </a:moveTo>
                <a:cubicBezTo>
                  <a:pt x="14792" y="2073"/>
                  <a:pt x="14541" y="3459"/>
                  <a:pt x="14528" y="3839"/>
                </a:cubicBezTo>
                <a:cubicBezTo>
                  <a:pt x="14521" y="4045"/>
                  <a:pt x="14580" y="3827"/>
                  <a:pt x="14671" y="3297"/>
                </a:cubicBezTo>
                <a:cubicBezTo>
                  <a:pt x="14756" y="2811"/>
                  <a:pt x="14817" y="2354"/>
                  <a:pt x="14811" y="2282"/>
                </a:cubicBezTo>
                <a:close/>
                <a:moveTo>
                  <a:pt x="8236" y="3698"/>
                </a:moveTo>
                <a:cubicBezTo>
                  <a:pt x="8223" y="3669"/>
                  <a:pt x="8211" y="3798"/>
                  <a:pt x="8203" y="4052"/>
                </a:cubicBezTo>
                <a:cubicBezTo>
                  <a:pt x="8196" y="4249"/>
                  <a:pt x="8214" y="6090"/>
                  <a:pt x="8240" y="8157"/>
                </a:cubicBezTo>
                <a:lnTo>
                  <a:pt x="8285" y="11695"/>
                </a:lnTo>
                <a:cubicBezTo>
                  <a:pt x="8292" y="10930"/>
                  <a:pt x="8291" y="9995"/>
                  <a:pt x="8277" y="8628"/>
                </a:cubicBezTo>
                <a:cubicBezTo>
                  <a:pt x="8254" y="6447"/>
                  <a:pt x="8253" y="5785"/>
                  <a:pt x="8275" y="5326"/>
                </a:cubicBezTo>
                <a:cubicBezTo>
                  <a:pt x="8295" y="4890"/>
                  <a:pt x="8296" y="4617"/>
                  <a:pt x="8277" y="4217"/>
                </a:cubicBezTo>
                <a:cubicBezTo>
                  <a:pt x="8263" y="3911"/>
                  <a:pt x="8248" y="3727"/>
                  <a:pt x="8236" y="3698"/>
                </a:cubicBezTo>
                <a:close/>
                <a:moveTo>
                  <a:pt x="8285" y="11695"/>
                </a:moveTo>
                <a:cubicBezTo>
                  <a:pt x="8284" y="11801"/>
                  <a:pt x="8282" y="11882"/>
                  <a:pt x="8281" y="11978"/>
                </a:cubicBezTo>
                <a:lnTo>
                  <a:pt x="8287" y="11908"/>
                </a:lnTo>
                <a:lnTo>
                  <a:pt x="8285" y="11695"/>
                </a:lnTo>
                <a:close/>
                <a:moveTo>
                  <a:pt x="8281" y="11978"/>
                </a:moveTo>
                <a:lnTo>
                  <a:pt x="8234" y="12427"/>
                </a:lnTo>
                <a:cubicBezTo>
                  <a:pt x="8191" y="12825"/>
                  <a:pt x="8157" y="12890"/>
                  <a:pt x="8067" y="12804"/>
                </a:cubicBezTo>
                <a:cubicBezTo>
                  <a:pt x="8005" y="12745"/>
                  <a:pt x="7937" y="12558"/>
                  <a:pt x="7918" y="12379"/>
                </a:cubicBezTo>
                <a:cubicBezTo>
                  <a:pt x="7888" y="12086"/>
                  <a:pt x="7889" y="12000"/>
                  <a:pt x="7918" y="11625"/>
                </a:cubicBezTo>
                <a:cubicBezTo>
                  <a:pt x="7992" y="10698"/>
                  <a:pt x="7929" y="9832"/>
                  <a:pt x="7789" y="9832"/>
                </a:cubicBezTo>
                <a:cubicBezTo>
                  <a:pt x="7704" y="9832"/>
                  <a:pt x="7626" y="10264"/>
                  <a:pt x="7626" y="10728"/>
                </a:cubicBezTo>
                <a:cubicBezTo>
                  <a:pt x="7626" y="10911"/>
                  <a:pt x="7648" y="11241"/>
                  <a:pt x="7675" y="11459"/>
                </a:cubicBezTo>
                <a:cubicBezTo>
                  <a:pt x="7723" y="11843"/>
                  <a:pt x="7724" y="11856"/>
                  <a:pt x="7684" y="12214"/>
                </a:cubicBezTo>
                <a:cubicBezTo>
                  <a:pt x="7628" y="12723"/>
                  <a:pt x="7468" y="12979"/>
                  <a:pt x="7412" y="12639"/>
                </a:cubicBezTo>
                <a:cubicBezTo>
                  <a:pt x="7364" y="12340"/>
                  <a:pt x="7340" y="11503"/>
                  <a:pt x="7300" y="8676"/>
                </a:cubicBezTo>
                <a:cubicBezTo>
                  <a:pt x="7284" y="7546"/>
                  <a:pt x="7267" y="6951"/>
                  <a:pt x="7255" y="7095"/>
                </a:cubicBezTo>
                <a:cubicBezTo>
                  <a:pt x="7242" y="7239"/>
                  <a:pt x="7243" y="7738"/>
                  <a:pt x="7257" y="8416"/>
                </a:cubicBezTo>
                <a:cubicBezTo>
                  <a:pt x="7317" y="11423"/>
                  <a:pt x="7269" y="12615"/>
                  <a:pt x="7086" y="12615"/>
                </a:cubicBezTo>
                <a:cubicBezTo>
                  <a:pt x="7027" y="12615"/>
                  <a:pt x="6972" y="12495"/>
                  <a:pt x="6964" y="12356"/>
                </a:cubicBezTo>
                <a:cubicBezTo>
                  <a:pt x="6944" y="11985"/>
                  <a:pt x="6911" y="12310"/>
                  <a:pt x="6911" y="12875"/>
                </a:cubicBezTo>
                <a:cubicBezTo>
                  <a:pt x="6911" y="13151"/>
                  <a:pt x="6933" y="13480"/>
                  <a:pt x="6960" y="13606"/>
                </a:cubicBezTo>
                <a:cubicBezTo>
                  <a:pt x="7025" y="13903"/>
                  <a:pt x="7038" y="13902"/>
                  <a:pt x="7131" y="13606"/>
                </a:cubicBezTo>
                <a:cubicBezTo>
                  <a:pt x="7175" y="13467"/>
                  <a:pt x="7227" y="13061"/>
                  <a:pt x="7247" y="12710"/>
                </a:cubicBezTo>
                <a:cubicBezTo>
                  <a:pt x="7276" y="12201"/>
                  <a:pt x="7288" y="12141"/>
                  <a:pt x="7313" y="12379"/>
                </a:cubicBezTo>
                <a:cubicBezTo>
                  <a:pt x="7330" y="12541"/>
                  <a:pt x="7344" y="12832"/>
                  <a:pt x="7344" y="13016"/>
                </a:cubicBezTo>
                <a:cubicBezTo>
                  <a:pt x="7344" y="13199"/>
                  <a:pt x="7364" y="13465"/>
                  <a:pt x="7387" y="13606"/>
                </a:cubicBezTo>
                <a:cubicBezTo>
                  <a:pt x="7460" y="14056"/>
                  <a:pt x="7563" y="13876"/>
                  <a:pt x="7679" y="13111"/>
                </a:cubicBezTo>
                <a:lnTo>
                  <a:pt x="7793" y="12379"/>
                </a:lnTo>
                <a:lnTo>
                  <a:pt x="7875" y="13111"/>
                </a:lnTo>
                <a:cubicBezTo>
                  <a:pt x="7937" y="13676"/>
                  <a:pt x="7979" y="13866"/>
                  <a:pt x="8050" y="13866"/>
                </a:cubicBezTo>
                <a:cubicBezTo>
                  <a:pt x="8196" y="13866"/>
                  <a:pt x="8261" y="13361"/>
                  <a:pt x="8281" y="11978"/>
                </a:cubicBezTo>
                <a:close/>
                <a:moveTo>
                  <a:pt x="173" y="3816"/>
                </a:moveTo>
                <a:cubicBezTo>
                  <a:pt x="82" y="4034"/>
                  <a:pt x="0" y="5080"/>
                  <a:pt x="0" y="6623"/>
                </a:cubicBezTo>
                <a:cubicBezTo>
                  <a:pt x="0" y="7463"/>
                  <a:pt x="15" y="7838"/>
                  <a:pt x="95" y="8864"/>
                </a:cubicBezTo>
                <a:cubicBezTo>
                  <a:pt x="147" y="9542"/>
                  <a:pt x="198" y="10328"/>
                  <a:pt x="206" y="10610"/>
                </a:cubicBezTo>
                <a:cubicBezTo>
                  <a:pt x="231" y="11494"/>
                  <a:pt x="244" y="11181"/>
                  <a:pt x="229" y="10091"/>
                </a:cubicBezTo>
                <a:cubicBezTo>
                  <a:pt x="221" y="9517"/>
                  <a:pt x="186" y="8459"/>
                  <a:pt x="150" y="7755"/>
                </a:cubicBezTo>
                <a:cubicBezTo>
                  <a:pt x="115" y="7050"/>
                  <a:pt x="87" y="6180"/>
                  <a:pt x="87" y="5821"/>
                </a:cubicBezTo>
                <a:cubicBezTo>
                  <a:pt x="87" y="4543"/>
                  <a:pt x="222" y="3742"/>
                  <a:pt x="309" y="4500"/>
                </a:cubicBezTo>
                <a:cubicBezTo>
                  <a:pt x="364" y="4984"/>
                  <a:pt x="362" y="5405"/>
                  <a:pt x="303" y="5750"/>
                </a:cubicBezTo>
                <a:cubicBezTo>
                  <a:pt x="230" y="6177"/>
                  <a:pt x="230" y="7024"/>
                  <a:pt x="303" y="7024"/>
                </a:cubicBezTo>
                <a:cubicBezTo>
                  <a:pt x="378" y="7024"/>
                  <a:pt x="413" y="5908"/>
                  <a:pt x="367" y="4972"/>
                </a:cubicBezTo>
                <a:cubicBezTo>
                  <a:pt x="339" y="4410"/>
                  <a:pt x="303" y="4050"/>
                  <a:pt x="264" y="3886"/>
                </a:cubicBezTo>
                <a:cubicBezTo>
                  <a:pt x="234" y="3763"/>
                  <a:pt x="203" y="3743"/>
                  <a:pt x="173" y="3816"/>
                </a:cubicBezTo>
                <a:close/>
                <a:moveTo>
                  <a:pt x="9944" y="4217"/>
                </a:moveTo>
                <a:cubicBezTo>
                  <a:pt x="9935" y="4231"/>
                  <a:pt x="9927" y="4354"/>
                  <a:pt x="9913" y="4571"/>
                </a:cubicBezTo>
                <a:cubicBezTo>
                  <a:pt x="9891" y="4913"/>
                  <a:pt x="9889" y="5130"/>
                  <a:pt x="9905" y="5349"/>
                </a:cubicBezTo>
                <a:cubicBezTo>
                  <a:pt x="9917" y="5520"/>
                  <a:pt x="9941" y="5679"/>
                  <a:pt x="9956" y="5679"/>
                </a:cubicBezTo>
                <a:cubicBezTo>
                  <a:pt x="10000" y="5679"/>
                  <a:pt x="10013" y="4869"/>
                  <a:pt x="9977" y="4453"/>
                </a:cubicBezTo>
                <a:cubicBezTo>
                  <a:pt x="9962" y="4283"/>
                  <a:pt x="9953" y="4202"/>
                  <a:pt x="9944" y="4217"/>
                </a:cubicBezTo>
                <a:close/>
                <a:moveTo>
                  <a:pt x="15245" y="4571"/>
                </a:moveTo>
                <a:cubicBezTo>
                  <a:pt x="15237" y="4584"/>
                  <a:pt x="15229" y="4719"/>
                  <a:pt x="15213" y="4972"/>
                </a:cubicBezTo>
                <a:cubicBezTo>
                  <a:pt x="15184" y="5454"/>
                  <a:pt x="15183" y="5523"/>
                  <a:pt x="15219" y="5821"/>
                </a:cubicBezTo>
                <a:cubicBezTo>
                  <a:pt x="15252" y="6102"/>
                  <a:pt x="15263" y="6091"/>
                  <a:pt x="15287" y="5727"/>
                </a:cubicBezTo>
                <a:cubicBezTo>
                  <a:pt x="15309" y="5375"/>
                  <a:pt x="15306" y="5211"/>
                  <a:pt x="15278" y="4854"/>
                </a:cubicBezTo>
                <a:cubicBezTo>
                  <a:pt x="15262" y="4648"/>
                  <a:pt x="15254" y="4558"/>
                  <a:pt x="15245" y="4571"/>
                </a:cubicBezTo>
                <a:close/>
                <a:moveTo>
                  <a:pt x="17607" y="4571"/>
                </a:moveTo>
                <a:cubicBezTo>
                  <a:pt x="17598" y="4584"/>
                  <a:pt x="17589" y="4719"/>
                  <a:pt x="17574" y="4972"/>
                </a:cubicBezTo>
                <a:cubicBezTo>
                  <a:pt x="17544" y="5454"/>
                  <a:pt x="17544" y="5523"/>
                  <a:pt x="17580" y="5821"/>
                </a:cubicBezTo>
                <a:cubicBezTo>
                  <a:pt x="17613" y="6102"/>
                  <a:pt x="17624" y="6091"/>
                  <a:pt x="17648" y="5727"/>
                </a:cubicBezTo>
                <a:cubicBezTo>
                  <a:pt x="17670" y="5375"/>
                  <a:pt x="17670" y="5211"/>
                  <a:pt x="17642" y="4854"/>
                </a:cubicBezTo>
                <a:cubicBezTo>
                  <a:pt x="17625" y="4648"/>
                  <a:pt x="17615" y="4558"/>
                  <a:pt x="17607" y="4571"/>
                </a:cubicBezTo>
                <a:close/>
                <a:moveTo>
                  <a:pt x="816" y="4618"/>
                </a:moveTo>
                <a:lnTo>
                  <a:pt x="787" y="5278"/>
                </a:lnTo>
                <a:cubicBezTo>
                  <a:pt x="759" y="5885"/>
                  <a:pt x="763" y="6066"/>
                  <a:pt x="834" y="7732"/>
                </a:cubicBezTo>
                <a:cubicBezTo>
                  <a:pt x="877" y="8726"/>
                  <a:pt x="924" y="10287"/>
                  <a:pt x="938" y="11200"/>
                </a:cubicBezTo>
                <a:cubicBezTo>
                  <a:pt x="969" y="13326"/>
                  <a:pt x="1008" y="13398"/>
                  <a:pt x="989" y="11294"/>
                </a:cubicBezTo>
                <a:cubicBezTo>
                  <a:pt x="971" y="9299"/>
                  <a:pt x="922" y="7095"/>
                  <a:pt x="863" y="5703"/>
                </a:cubicBezTo>
                <a:lnTo>
                  <a:pt x="816" y="4618"/>
                </a:lnTo>
                <a:close/>
                <a:moveTo>
                  <a:pt x="16286" y="4736"/>
                </a:moveTo>
                <a:cubicBezTo>
                  <a:pt x="16284" y="4685"/>
                  <a:pt x="16272" y="4722"/>
                  <a:pt x="16247" y="4807"/>
                </a:cubicBezTo>
                <a:cubicBezTo>
                  <a:pt x="16116" y="5250"/>
                  <a:pt x="15825" y="7071"/>
                  <a:pt x="15818" y="7496"/>
                </a:cubicBezTo>
                <a:cubicBezTo>
                  <a:pt x="15804" y="8360"/>
                  <a:pt x="15834" y="9019"/>
                  <a:pt x="15909" y="9478"/>
                </a:cubicBezTo>
                <a:cubicBezTo>
                  <a:pt x="15950" y="9731"/>
                  <a:pt x="16016" y="10313"/>
                  <a:pt x="16055" y="10775"/>
                </a:cubicBezTo>
                <a:cubicBezTo>
                  <a:pt x="16094" y="11238"/>
                  <a:pt x="16131" y="11625"/>
                  <a:pt x="16134" y="11625"/>
                </a:cubicBezTo>
                <a:cubicBezTo>
                  <a:pt x="16138" y="11625"/>
                  <a:pt x="16140" y="11394"/>
                  <a:pt x="16140" y="11105"/>
                </a:cubicBezTo>
                <a:cubicBezTo>
                  <a:pt x="16140" y="10497"/>
                  <a:pt x="16010" y="8972"/>
                  <a:pt x="15903" y="8322"/>
                </a:cubicBezTo>
                <a:cubicBezTo>
                  <a:pt x="15839" y="7934"/>
                  <a:pt x="15835" y="7831"/>
                  <a:pt x="15862" y="7520"/>
                </a:cubicBezTo>
                <a:cubicBezTo>
                  <a:pt x="15880" y="7323"/>
                  <a:pt x="15967" y="6844"/>
                  <a:pt x="16059" y="6458"/>
                </a:cubicBezTo>
                <a:cubicBezTo>
                  <a:pt x="16161" y="6034"/>
                  <a:pt x="16242" y="5528"/>
                  <a:pt x="16263" y="5184"/>
                </a:cubicBezTo>
                <a:cubicBezTo>
                  <a:pt x="16280" y="4908"/>
                  <a:pt x="16288" y="4787"/>
                  <a:pt x="16286" y="4736"/>
                </a:cubicBezTo>
                <a:close/>
                <a:moveTo>
                  <a:pt x="8499" y="4972"/>
                </a:moveTo>
                <a:cubicBezTo>
                  <a:pt x="8477" y="5189"/>
                  <a:pt x="8470" y="5569"/>
                  <a:pt x="8479" y="6387"/>
                </a:cubicBezTo>
                <a:cubicBezTo>
                  <a:pt x="8485" y="7011"/>
                  <a:pt x="8502" y="8890"/>
                  <a:pt x="8516" y="10563"/>
                </a:cubicBezTo>
                <a:cubicBezTo>
                  <a:pt x="8530" y="12237"/>
                  <a:pt x="8547" y="13553"/>
                  <a:pt x="8553" y="13488"/>
                </a:cubicBezTo>
                <a:cubicBezTo>
                  <a:pt x="8559" y="13424"/>
                  <a:pt x="8556" y="11426"/>
                  <a:pt x="8547" y="9029"/>
                </a:cubicBezTo>
                <a:cubicBezTo>
                  <a:pt x="8533" y="5247"/>
                  <a:pt x="8527" y="4711"/>
                  <a:pt x="8499" y="4972"/>
                </a:cubicBezTo>
                <a:close/>
                <a:moveTo>
                  <a:pt x="11654" y="5679"/>
                </a:moveTo>
                <a:cubicBezTo>
                  <a:pt x="11645" y="5686"/>
                  <a:pt x="11636" y="5786"/>
                  <a:pt x="11621" y="6010"/>
                </a:cubicBezTo>
                <a:cubicBezTo>
                  <a:pt x="11598" y="6362"/>
                  <a:pt x="11597" y="6590"/>
                  <a:pt x="11615" y="6835"/>
                </a:cubicBezTo>
                <a:cubicBezTo>
                  <a:pt x="11646" y="7264"/>
                  <a:pt x="11665" y="7236"/>
                  <a:pt x="11699" y="6765"/>
                </a:cubicBezTo>
                <a:cubicBezTo>
                  <a:pt x="11722" y="6447"/>
                  <a:pt x="11722" y="6312"/>
                  <a:pt x="11691" y="5963"/>
                </a:cubicBezTo>
                <a:cubicBezTo>
                  <a:pt x="11673" y="5764"/>
                  <a:pt x="11663" y="5671"/>
                  <a:pt x="11654" y="5679"/>
                </a:cubicBezTo>
                <a:close/>
                <a:moveTo>
                  <a:pt x="13082" y="7095"/>
                </a:moveTo>
                <a:cubicBezTo>
                  <a:pt x="13069" y="7239"/>
                  <a:pt x="13070" y="7738"/>
                  <a:pt x="13084" y="8416"/>
                </a:cubicBezTo>
                <a:cubicBezTo>
                  <a:pt x="13144" y="11423"/>
                  <a:pt x="13096" y="12615"/>
                  <a:pt x="12913" y="12615"/>
                </a:cubicBezTo>
                <a:cubicBezTo>
                  <a:pt x="12854" y="12615"/>
                  <a:pt x="12802" y="12495"/>
                  <a:pt x="12794" y="12356"/>
                </a:cubicBezTo>
                <a:cubicBezTo>
                  <a:pt x="12774" y="11985"/>
                  <a:pt x="12738" y="12310"/>
                  <a:pt x="12738" y="12875"/>
                </a:cubicBezTo>
                <a:cubicBezTo>
                  <a:pt x="12738" y="13151"/>
                  <a:pt x="12760" y="13480"/>
                  <a:pt x="12787" y="13606"/>
                </a:cubicBezTo>
                <a:cubicBezTo>
                  <a:pt x="12890" y="14079"/>
                  <a:pt x="13018" y="13676"/>
                  <a:pt x="13074" y="12710"/>
                </a:cubicBezTo>
                <a:cubicBezTo>
                  <a:pt x="13102" y="12212"/>
                  <a:pt x="13117" y="12141"/>
                  <a:pt x="13142" y="12379"/>
                </a:cubicBezTo>
                <a:cubicBezTo>
                  <a:pt x="13159" y="12541"/>
                  <a:pt x="13173" y="12832"/>
                  <a:pt x="13173" y="13016"/>
                </a:cubicBezTo>
                <a:cubicBezTo>
                  <a:pt x="13173" y="13873"/>
                  <a:pt x="13334" y="14128"/>
                  <a:pt x="13414" y="13394"/>
                </a:cubicBezTo>
                <a:cubicBezTo>
                  <a:pt x="13463" y="12933"/>
                  <a:pt x="13465" y="12933"/>
                  <a:pt x="13517" y="13394"/>
                </a:cubicBezTo>
                <a:cubicBezTo>
                  <a:pt x="13573" y="13904"/>
                  <a:pt x="13712" y="14010"/>
                  <a:pt x="13778" y="13606"/>
                </a:cubicBezTo>
                <a:cubicBezTo>
                  <a:pt x="13841" y="13220"/>
                  <a:pt x="13870" y="11978"/>
                  <a:pt x="13842" y="10799"/>
                </a:cubicBezTo>
                <a:cubicBezTo>
                  <a:pt x="13822" y="9934"/>
                  <a:pt x="13816" y="9846"/>
                  <a:pt x="13797" y="10233"/>
                </a:cubicBezTo>
                <a:cubicBezTo>
                  <a:pt x="13782" y="10547"/>
                  <a:pt x="13781" y="10889"/>
                  <a:pt x="13799" y="11341"/>
                </a:cubicBezTo>
                <a:cubicBezTo>
                  <a:pt x="13822" y="11909"/>
                  <a:pt x="13820" y="12041"/>
                  <a:pt x="13778" y="12427"/>
                </a:cubicBezTo>
                <a:cubicBezTo>
                  <a:pt x="13715" y="13012"/>
                  <a:pt x="13594" y="12981"/>
                  <a:pt x="13541" y="12379"/>
                </a:cubicBezTo>
                <a:cubicBezTo>
                  <a:pt x="13500" y="11910"/>
                  <a:pt x="13500" y="11920"/>
                  <a:pt x="13410" y="12427"/>
                </a:cubicBezTo>
                <a:cubicBezTo>
                  <a:pt x="13236" y="13417"/>
                  <a:pt x="13183" y="12731"/>
                  <a:pt x="13127" y="8676"/>
                </a:cubicBezTo>
                <a:cubicBezTo>
                  <a:pt x="13112" y="7546"/>
                  <a:pt x="13094" y="6951"/>
                  <a:pt x="13082" y="7095"/>
                </a:cubicBezTo>
                <a:close/>
                <a:moveTo>
                  <a:pt x="1819" y="7873"/>
                </a:moveTo>
                <a:cubicBezTo>
                  <a:pt x="1802" y="7917"/>
                  <a:pt x="1795" y="8228"/>
                  <a:pt x="1780" y="8841"/>
                </a:cubicBezTo>
                <a:cubicBezTo>
                  <a:pt x="1754" y="9977"/>
                  <a:pt x="1754" y="10017"/>
                  <a:pt x="1813" y="10563"/>
                </a:cubicBezTo>
                <a:cubicBezTo>
                  <a:pt x="1847" y="10870"/>
                  <a:pt x="1880" y="11129"/>
                  <a:pt x="1887" y="11129"/>
                </a:cubicBezTo>
                <a:cubicBezTo>
                  <a:pt x="1895" y="11130"/>
                  <a:pt x="1913" y="10616"/>
                  <a:pt x="1929" y="9997"/>
                </a:cubicBezTo>
                <a:cubicBezTo>
                  <a:pt x="1954" y="8972"/>
                  <a:pt x="1951" y="8844"/>
                  <a:pt x="1914" y="8510"/>
                </a:cubicBezTo>
                <a:cubicBezTo>
                  <a:pt x="1864" y="8058"/>
                  <a:pt x="1837" y="7828"/>
                  <a:pt x="1819" y="7873"/>
                </a:cubicBezTo>
                <a:close/>
                <a:moveTo>
                  <a:pt x="2557" y="7873"/>
                </a:moveTo>
                <a:cubicBezTo>
                  <a:pt x="2539" y="7917"/>
                  <a:pt x="2530" y="8228"/>
                  <a:pt x="2516" y="8841"/>
                </a:cubicBezTo>
                <a:cubicBezTo>
                  <a:pt x="2489" y="9977"/>
                  <a:pt x="2489" y="10017"/>
                  <a:pt x="2549" y="10563"/>
                </a:cubicBezTo>
                <a:cubicBezTo>
                  <a:pt x="2582" y="10870"/>
                  <a:pt x="2618" y="11129"/>
                  <a:pt x="2625" y="11129"/>
                </a:cubicBezTo>
                <a:cubicBezTo>
                  <a:pt x="2632" y="11130"/>
                  <a:pt x="2649" y="10616"/>
                  <a:pt x="2664" y="9997"/>
                </a:cubicBezTo>
                <a:cubicBezTo>
                  <a:pt x="2689" y="8972"/>
                  <a:pt x="2689" y="8844"/>
                  <a:pt x="2652" y="8510"/>
                </a:cubicBezTo>
                <a:cubicBezTo>
                  <a:pt x="2601" y="8058"/>
                  <a:pt x="2575" y="7828"/>
                  <a:pt x="2557" y="7873"/>
                </a:cubicBezTo>
                <a:close/>
                <a:moveTo>
                  <a:pt x="3272" y="7873"/>
                </a:moveTo>
                <a:cubicBezTo>
                  <a:pt x="3254" y="7917"/>
                  <a:pt x="3245" y="8228"/>
                  <a:pt x="3231" y="8841"/>
                </a:cubicBezTo>
                <a:cubicBezTo>
                  <a:pt x="3204" y="9977"/>
                  <a:pt x="3204" y="10017"/>
                  <a:pt x="3264" y="10563"/>
                </a:cubicBezTo>
                <a:cubicBezTo>
                  <a:pt x="3297" y="10870"/>
                  <a:pt x="3331" y="11129"/>
                  <a:pt x="3338" y="11129"/>
                </a:cubicBezTo>
                <a:cubicBezTo>
                  <a:pt x="3345" y="11130"/>
                  <a:pt x="3364" y="10616"/>
                  <a:pt x="3379" y="9997"/>
                </a:cubicBezTo>
                <a:cubicBezTo>
                  <a:pt x="3404" y="8972"/>
                  <a:pt x="3404" y="8844"/>
                  <a:pt x="3367" y="8510"/>
                </a:cubicBezTo>
                <a:cubicBezTo>
                  <a:pt x="3316" y="8058"/>
                  <a:pt x="3290" y="7828"/>
                  <a:pt x="3272" y="7873"/>
                </a:cubicBezTo>
                <a:close/>
                <a:moveTo>
                  <a:pt x="4247" y="7873"/>
                </a:moveTo>
                <a:cubicBezTo>
                  <a:pt x="4229" y="7917"/>
                  <a:pt x="4220" y="8228"/>
                  <a:pt x="4205" y="8841"/>
                </a:cubicBezTo>
                <a:cubicBezTo>
                  <a:pt x="4179" y="9977"/>
                  <a:pt x="4181" y="10017"/>
                  <a:pt x="4240" y="10563"/>
                </a:cubicBezTo>
                <a:cubicBezTo>
                  <a:pt x="4274" y="10870"/>
                  <a:pt x="4307" y="11129"/>
                  <a:pt x="4315" y="11129"/>
                </a:cubicBezTo>
                <a:cubicBezTo>
                  <a:pt x="4322" y="11130"/>
                  <a:pt x="4341" y="10616"/>
                  <a:pt x="4356" y="9997"/>
                </a:cubicBezTo>
                <a:cubicBezTo>
                  <a:pt x="4381" y="8972"/>
                  <a:pt x="4379" y="8844"/>
                  <a:pt x="4341" y="8510"/>
                </a:cubicBezTo>
                <a:cubicBezTo>
                  <a:pt x="4291" y="8058"/>
                  <a:pt x="4264" y="7828"/>
                  <a:pt x="4247" y="7873"/>
                </a:cubicBezTo>
                <a:close/>
                <a:moveTo>
                  <a:pt x="4982" y="7873"/>
                </a:moveTo>
                <a:cubicBezTo>
                  <a:pt x="4964" y="7917"/>
                  <a:pt x="4957" y="8228"/>
                  <a:pt x="4943" y="8841"/>
                </a:cubicBezTo>
                <a:cubicBezTo>
                  <a:pt x="4917" y="9977"/>
                  <a:pt x="4916" y="10017"/>
                  <a:pt x="4976" y="10563"/>
                </a:cubicBezTo>
                <a:cubicBezTo>
                  <a:pt x="5010" y="10870"/>
                  <a:pt x="5043" y="11129"/>
                  <a:pt x="5050" y="11129"/>
                </a:cubicBezTo>
                <a:cubicBezTo>
                  <a:pt x="5058" y="11130"/>
                  <a:pt x="5076" y="10616"/>
                  <a:pt x="5091" y="9997"/>
                </a:cubicBezTo>
                <a:cubicBezTo>
                  <a:pt x="5116" y="8972"/>
                  <a:pt x="5114" y="8844"/>
                  <a:pt x="5077" y="8510"/>
                </a:cubicBezTo>
                <a:cubicBezTo>
                  <a:pt x="5027" y="8058"/>
                  <a:pt x="5000" y="7828"/>
                  <a:pt x="4982" y="7873"/>
                </a:cubicBezTo>
                <a:close/>
                <a:moveTo>
                  <a:pt x="5720" y="7873"/>
                </a:moveTo>
                <a:cubicBezTo>
                  <a:pt x="5702" y="7917"/>
                  <a:pt x="5693" y="8228"/>
                  <a:pt x="5679" y="8841"/>
                </a:cubicBezTo>
                <a:cubicBezTo>
                  <a:pt x="5652" y="9977"/>
                  <a:pt x="5654" y="10017"/>
                  <a:pt x="5714" y="10563"/>
                </a:cubicBezTo>
                <a:cubicBezTo>
                  <a:pt x="5747" y="10870"/>
                  <a:pt x="5780" y="11129"/>
                  <a:pt x="5788" y="11129"/>
                </a:cubicBezTo>
                <a:cubicBezTo>
                  <a:pt x="5795" y="11130"/>
                  <a:pt x="5812" y="10616"/>
                  <a:pt x="5827" y="9997"/>
                </a:cubicBezTo>
                <a:cubicBezTo>
                  <a:pt x="5852" y="8972"/>
                  <a:pt x="5852" y="8844"/>
                  <a:pt x="5815" y="8510"/>
                </a:cubicBezTo>
                <a:cubicBezTo>
                  <a:pt x="5764" y="8058"/>
                  <a:pt x="5738" y="7828"/>
                  <a:pt x="5720" y="7873"/>
                </a:cubicBezTo>
                <a:close/>
                <a:moveTo>
                  <a:pt x="6587" y="8227"/>
                </a:moveTo>
                <a:cubicBezTo>
                  <a:pt x="6576" y="8209"/>
                  <a:pt x="6570" y="8275"/>
                  <a:pt x="6563" y="8416"/>
                </a:cubicBezTo>
                <a:cubicBezTo>
                  <a:pt x="6531" y="8993"/>
                  <a:pt x="6541" y="9599"/>
                  <a:pt x="6585" y="9761"/>
                </a:cubicBezTo>
                <a:cubicBezTo>
                  <a:pt x="6639" y="9956"/>
                  <a:pt x="6758" y="11225"/>
                  <a:pt x="6758" y="11601"/>
                </a:cubicBezTo>
                <a:cubicBezTo>
                  <a:pt x="6758" y="12042"/>
                  <a:pt x="6620" y="12615"/>
                  <a:pt x="6511" y="12615"/>
                </a:cubicBezTo>
                <a:cubicBezTo>
                  <a:pt x="6422" y="12615"/>
                  <a:pt x="6412" y="12657"/>
                  <a:pt x="6412" y="13205"/>
                </a:cubicBezTo>
                <a:cubicBezTo>
                  <a:pt x="6412" y="13574"/>
                  <a:pt x="6428" y="13850"/>
                  <a:pt x="6451" y="13913"/>
                </a:cubicBezTo>
                <a:cubicBezTo>
                  <a:pt x="6507" y="14066"/>
                  <a:pt x="6608" y="13855"/>
                  <a:pt x="6694" y="13394"/>
                </a:cubicBezTo>
                <a:cubicBezTo>
                  <a:pt x="6761" y="13035"/>
                  <a:pt x="6771" y="12866"/>
                  <a:pt x="6777" y="11931"/>
                </a:cubicBezTo>
                <a:cubicBezTo>
                  <a:pt x="6784" y="10724"/>
                  <a:pt x="6726" y="9313"/>
                  <a:pt x="6637" y="8558"/>
                </a:cubicBezTo>
                <a:cubicBezTo>
                  <a:pt x="6614" y="8365"/>
                  <a:pt x="6598" y="8246"/>
                  <a:pt x="6587" y="8227"/>
                </a:cubicBezTo>
                <a:close/>
                <a:moveTo>
                  <a:pt x="9989" y="8227"/>
                </a:moveTo>
                <a:cubicBezTo>
                  <a:pt x="9978" y="8209"/>
                  <a:pt x="9972" y="8275"/>
                  <a:pt x="9964" y="8416"/>
                </a:cubicBezTo>
                <a:cubicBezTo>
                  <a:pt x="9936" y="8930"/>
                  <a:pt x="9941" y="9643"/>
                  <a:pt x="9973" y="9643"/>
                </a:cubicBezTo>
                <a:cubicBezTo>
                  <a:pt x="10009" y="9643"/>
                  <a:pt x="10160" y="11221"/>
                  <a:pt x="10160" y="11601"/>
                </a:cubicBezTo>
                <a:cubicBezTo>
                  <a:pt x="10160" y="12045"/>
                  <a:pt x="10022" y="12615"/>
                  <a:pt x="9913" y="12615"/>
                </a:cubicBezTo>
                <a:cubicBezTo>
                  <a:pt x="9823" y="12615"/>
                  <a:pt x="9814" y="12657"/>
                  <a:pt x="9814" y="13205"/>
                </a:cubicBezTo>
                <a:cubicBezTo>
                  <a:pt x="9814" y="13578"/>
                  <a:pt x="9828" y="13857"/>
                  <a:pt x="9851" y="13913"/>
                </a:cubicBezTo>
                <a:cubicBezTo>
                  <a:pt x="9910" y="14054"/>
                  <a:pt x="10075" y="13648"/>
                  <a:pt x="10131" y="13229"/>
                </a:cubicBezTo>
                <a:cubicBezTo>
                  <a:pt x="10231" y="12482"/>
                  <a:pt x="10177" y="9729"/>
                  <a:pt x="10039" y="8558"/>
                </a:cubicBezTo>
                <a:cubicBezTo>
                  <a:pt x="10016" y="8365"/>
                  <a:pt x="10000" y="8246"/>
                  <a:pt x="9989" y="8227"/>
                </a:cubicBezTo>
                <a:close/>
                <a:moveTo>
                  <a:pt x="15307" y="8652"/>
                </a:moveTo>
                <a:cubicBezTo>
                  <a:pt x="15251" y="8652"/>
                  <a:pt x="15121" y="10459"/>
                  <a:pt x="15107" y="11436"/>
                </a:cubicBezTo>
                <a:cubicBezTo>
                  <a:pt x="15089" y="12740"/>
                  <a:pt x="15040" y="12918"/>
                  <a:pt x="14732" y="12804"/>
                </a:cubicBezTo>
                <a:cubicBezTo>
                  <a:pt x="14448" y="12699"/>
                  <a:pt x="14357" y="12343"/>
                  <a:pt x="14308" y="11058"/>
                </a:cubicBezTo>
                <a:lnTo>
                  <a:pt x="14279" y="10256"/>
                </a:lnTo>
                <a:lnTo>
                  <a:pt x="14277" y="11436"/>
                </a:lnTo>
                <a:cubicBezTo>
                  <a:pt x="14276" y="12767"/>
                  <a:pt x="14323" y="13494"/>
                  <a:pt x="14423" y="13748"/>
                </a:cubicBezTo>
                <a:cubicBezTo>
                  <a:pt x="14456" y="13831"/>
                  <a:pt x="14492" y="13953"/>
                  <a:pt x="14504" y="14007"/>
                </a:cubicBezTo>
                <a:cubicBezTo>
                  <a:pt x="14559" y="14258"/>
                  <a:pt x="14969" y="13879"/>
                  <a:pt x="15064" y="13488"/>
                </a:cubicBezTo>
                <a:cubicBezTo>
                  <a:pt x="15161" y="13093"/>
                  <a:pt x="15175" y="13093"/>
                  <a:pt x="15260" y="13465"/>
                </a:cubicBezTo>
                <a:cubicBezTo>
                  <a:pt x="15381" y="13993"/>
                  <a:pt x="15474" y="13965"/>
                  <a:pt x="15536" y="13394"/>
                </a:cubicBezTo>
                <a:cubicBezTo>
                  <a:pt x="15585" y="12938"/>
                  <a:pt x="15586" y="12933"/>
                  <a:pt x="15643" y="13417"/>
                </a:cubicBezTo>
                <a:cubicBezTo>
                  <a:pt x="15692" y="13834"/>
                  <a:pt x="15729" y="13895"/>
                  <a:pt x="15876" y="13819"/>
                </a:cubicBezTo>
                <a:cubicBezTo>
                  <a:pt x="16061" y="13723"/>
                  <a:pt x="16140" y="13282"/>
                  <a:pt x="16140" y="12332"/>
                </a:cubicBezTo>
                <a:cubicBezTo>
                  <a:pt x="16140" y="11892"/>
                  <a:pt x="16137" y="11890"/>
                  <a:pt x="16084" y="12285"/>
                </a:cubicBezTo>
                <a:cubicBezTo>
                  <a:pt x="16050" y="12539"/>
                  <a:pt x="15966" y="12733"/>
                  <a:pt x="15870" y="12804"/>
                </a:cubicBezTo>
                <a:cubicBezTo>
                  <a:pt x="15731" y="12906"/>
                  <a:pt x="15707" y="12873"/>
                  <a:pt x="15668" y="12427"/>
                </a:cubicBezTo>
                <a:cubicBezTo>
                  <a:pt x="15624" y="11921"/>
                  <a:pt x="15624" y="11903"/>
                  <a:pt x="15542" y="12379"/>
                </a:cubicBezTo>
                <a:cubicBezTo>
                  <a:pt x="15450" y="12918"/>
                  <a:pt x="15397" y="12989"/>
                  <a:pt x="15336" y="12615"/>
                </a:cubicBezTo>
                <a:cubicBezTo>
                  <a:pt x="15297" y="12376"/>
                  <a:pt x="15297" y="12295"/>
                  <a:pt x="15328" y="11625"/>
                </a:cubicBezTo>
                <a:cubicBezTo>
                  <a:pt x="15377" y="10542"/>
                  <a:pt x="15363" y="8652"/>
                  <a:pt x="15307" y="8652"/>
                </a:cubicBezTo>
                <a:close/>
                <a:moveTo>
                  <a:pt x="17669" y="8652"/>
                </a:moveTo>
                <a:cubicBezTo>
                  <a:pt x="17613" y="8652"/>
                  <a:pt x="17482" y="10459"/>
                  <a:pt x="17469" y="11436"/>
                </a:cubicBezTo>
                <a:cubicBezTo>
                  <a:pt x="17450" y="12740"/>
                  <a:pt x="17401" y="12918"/>
                  <a:pt x="17094" y="12804"/>
                </a:cubicBezTo>
                <a:cubicBezTo>
                  <a:pt x="16809" y="12699"/>
                  <a:pt x="16718" y="12343"/>
                  <a:pt x="16669" y="11058"/>
                </a:cubicBezTo>
                <a:lnTo>
                  <a:pt x="16640" y="10256"/>
                </a:lnTo>
                <a:lnTo>
                  <a:pt x="16638" y="11318"/>
                </a:lnTo>
                <a:cubicBezTo>
                  <a:pt x="16637" y="12688"/>
                  <a:pt x="16663" y="13203"/>
                  <a:pt x="16752" y="13630"/>
                </a:cubicBezTo>
                <a:cubicBezTo>
                  <a:pt x="16860" y="14153"/>
                  <a:pt x="17246" y="14082"/>
                  <a:pt x="17409" y="13512"/>
                </a:cubicBezTo>
                <a:cubicBezTo>
                  <a:pt x="17531" y="13086"/>
                  <a:pt x="17546" y="13096"/>
                  <a:pt x="17623" y="13465"/>
                </a:cubicBezTo>
                <a:cubicBezTo>
                  <a:pt x="17728" y="13965"/>
                  <a:pt x="17835" y="13955"/>
                  <a:pt x="17918" y="13465"/>
                </a:cubicBezTo>
                <a:cubicBezTo>
                  <a:pt x="17976" y="13121"/>
                  <a:pt x="17988" y="13121"/>
                  <a:pt x="18031" y="13465"/>
                </a:cubicBezTo>
                <a:cubicBezTo>
                  <a:pt x="18057" y="13675"/>
                  <a:pt x="18096" y="13866"/>
                  <a:pt x="18118" y="13866"/>
                </a:cubicBezTo>
                <a:cubicBezTo>
                  <a:pt x="18139" y="13866"/>
                  <a:pt x="18162" y="14024"/>
                  <a:pt x="18169" y="14243"/>
                </a:cubicBezTo>
                <a:cubicBezTo>
                  <a:pt x="18181" y="14610"/>
                  <a:pt x="18184" y="14610"/>
                  <a:pt x="18202" y="14243"/>
                </a:cubicBezTo>
                <a:cubicBezTo>
                  <a:pt x="18214" y="14007"/>
                  <a:pt x="18250" y="13844"/>
                  <a:pt x="18291" y="13842"/>
                </a:cubicBezTo>
                <a:cubicBezTo>
                  <a:pt x="18447" y="13836"/>
                  <a:pt x="18667" y="12866"/>
                  <a:pt x="18734" y="11884"/>
                </a:cubicBezTo>
                <a:cubicBezTo>
                  <a:pt x="18768" y="11378"/>
                  <a:pt x="18769" y="9813"/>
                  <a:pt x="18736" y="9430"/>
                </a:cubicBezTo>
                <a:cubicBezTo>
                  <a:pt x="18665" y="8625"/>
                  <a:pt x="18503" y="9455"/>
                  <a:pt x="18330" y="11483"/>
                </a:cubicBezTo>
                <a:cubicBezTo>
                  <a:pt x="18197" y="13032"/>
                  <a:pt x="18138" y="13207"/>
                  <a:pt x="18058" y="12285"/>
                </a:cubicBezTo>
                <a:cubicBezTo>
                  <a:pt x="18007" y="11704"/>
                  <a:pt x="18007" y="11690"/>
                  <a:pt x="17965" y="12167"/>
                </a:cubicBezTo>
                <a:cubicBezTo>
                  <a:pt x="17914" y="12757"/>
                  <a:pt x="17768" y="13027"/>
                  <a:pt x="17704" y="12639"/>
                </a:cubicBezTo>
                <a:cubicBezTo>
                  <a:pt x="17661" y="12371"/>
                  <a:pt x="17658" y="12304"/>
                  <a:pt x="17689" y="11625"/>
                </a:cubicBezTo>
                <a:cubicBezTo>
                  <a:pt x="17738" y="10542"/>
                  <a:pt x="17726" y="8652"/>
                  <a:pt x="17669" y="8652"/>
                </a:cubicBezTo>
                <a:close/>
                <a:moveTo>
                  <a:pt x="12507" y="9666"/>
                </a:moveTo>
                <a:cubicBezTo>
                  <a:pt x="12486" y="9682"/>
                  <a:pt x="12461" y="9948"/>
                  <a:pt x="12435" y="10445"/>
                </a:cubicBezTo>
                <a:cubicBezTo>
                  <a:pt x="12359" y="11878"/>
                  <a:pt x="12389" y="13284"/>
                  <a:pt x="12489" y="13064"/>
                </a:cubicBezTo>
                <a:cubicBezTo>
                  <a:pt x="12521" y="12995"/>
                  <a:pt x="12552" y="13053"/>
                  <a:pt x="12561" y="13205"/>
                </a:cubicBezTo>
                <a:cubicBezTo>
                  <a:pt x="12588" y="13684"/>
                  <a:pt x="12592" y="11094"/>
                  <a:pt x="12565" y="10351"/>
                </a:cubicBezTo>
                <a:cubicBezTo>
                  <a:pt x="12548" y="9887"/>
                  <a:pt x="12528" y="9649"/>
                  <a:pt x="12507" y="9666"/>
                </a:cubicBezTo>
                <a:close/>
                <a:moveTo>
                  <a:pt x="11695" y="10044"/>
                </a:moveTo>
                <a:cubicBezTo>
                  <a:pt x="11689" y="9965"/>
                  <a:pt x="11682" y="10039"/>
                  <a:pt x="11673" y="10233"/>
                </a:cubicBezTo>
                <a:cubicBezTo>
                  <a:pt x="11657" y="10545"/>
                  <a:pt x="11659" y="10879"/>
                  <a:pt x="11677" y="11318"/>
                </a:cubicBezTo>
                <a:cubicBezTo>
                  <a:pt x="11714" y="12262"/>
                  <a:pt x="11663" y="12717"/>
                  <a:pt x="11518" y="12733"/>
                </a:cubicBezTo>
                <a:cubicBezTo>
                  <a:pt x="11408" y="12746"/>
                  <a:pt x="11395" y="12665"/>
                  <a:pt x="11291" y="11554"/>
                </a:cubicBezTo>
                <a:cubicBezTo>
                  <a:pt x="11231" y="10906"/>
                  <a:pt x="11173" y="10375"/>
                  <a:pt x="11164" y="10374"/>
                </a:cubicBezTo>
                <a:cubicBezTo>
                  <a:pt x="11154" y="10373"/>
                  <a:pt x="11108" y="10895"/>
                  <a:pt x="11059" y="11530"/>
                </a:cubicBezTo>
                <a:cubicBezTo>
                  <a:pt x="10981" y="12567"/>
                  <a:pt x="10961" y="12687"/>
                  <a:pt x="10875" y="12710"/>
                </a:cubicBezTo>
                <a:cubicBezTo>
                  <a:pt x="10780" y="12734"/>
                  <a:pt x="10779" y="12733"/>
                  <a:pt x="10750" y="11695"/>
                </a:cubicBezTo>
                <a:cubicBezTo>
                  <a:pt x="10713" y="10332"/>
                  <a:pt x="10657" y="10275"/>
                  <a:pt x="10605" y="11577"/>
                </a:cubicBezTo>
                <a:cubicBezTo>
                  <a:pt x="10553" y="12914"/>
                  <a:pt x="10567" y="13717"/>
                  <a:pt x="10644" y="13819"/>
                </a:cubicBezTo>
                <a:cubicBezTo>
                  <a:pt x="10767" y="13980"/>
                  <a:pt x="10732" y="15216"/>
                  <a:pt x="10566" y="16602"/>
                </a:cubicBezTo>
                <a:cubicBezTo>
                  <a:pt x="10486" y="17270"/>
                  <a:pt x="10462" y="17364"/>
                  <a:pt x="10368" y="17263"/>
                </a:cubicBezTo>
                <a:lnTo>
                  <a:pt x="10261" y="17145"/>
                </a:lnTo>
                <a:lnTo>
                  <a:pt x="10311" y="17617"/>
                </a:lnTo>
                <a:cubicBezTo>
                  <a:pt x="10340" y="17891"/>
                  <a:pt x="10396" y="18065"/>
                  <a:pt x="10445" y="18065"/>
                </a:cubicBezTo>
                <a:cubicBezTo>
                  <a:pt x="10578" y="18065"/>
                  <a:pt x="10686" y="16734"/>
                  <a:pt x="10754" y="14290"/>
                </a:cubicBezTo>
                <a:cubicBezTo>
                  <a:pt x="10761" y="14009"/>
                  <a:pt x="10787" y="13866"/>
                  <a:pt x="10828" y="13866"/>
                </a:cubicBezTo>
                <a:cubicBezTo>
                  <a:pt x="10862" y="13866"/>
                  <a:pt x="10917" y="13643"/>
                  <a:pt x="10947" y="13370"/>
                </a:cubicBezTo>
                <a:cubicBezTo>
                  <a:pt x="11018" y="12734"/>
                  <a:pt x="11037" y="12739"/>
                  <a:pt x="11120" y="13465"/>
                </a:cubicBezTo>
                <a:cubicBezTo>
                  <a:pt x="11211" y="14247"/>
                  <a:pt x="11256" y="14321"/>
                  <a:pt x="11291" y="13771"/>
                </a:cubicBezTo>
                <a:cubicBezTo>
                  <a:pt x="11315" y="13399"/>
                  <a:pt x="11332" y="13365"/>
                  <a:pt x="11382" y="13583"/>
                </a:cubicBezTo>
                <a:cubicBezTo>
                  <a:pt x="11458" y="13912"/>
                  <a:pt x="11602" y="13926"/>
                  <a:pt x="11654" y="13606"/>
                </a:cubicBezTo>
                <a:cubicBezTo>
                  <a:pt x="11717" y="13220"/>
                  <a:pt x="11746" y="11978"/>
                  <a:pt x="11718" y="10799"/>
                </a:cubicBezTo>
                <a:cubicBezTo>
                  <a:pt x="11708" y="10367"/>
                  <a:pt x="11702" y="10123"/>
                  <a:pt x="11695" y="10044"/>
                </a:cubicBezTo>
                <a:close/>
                <a:moveTo>
                  <a:pt x="9258" y="10162"/>
                </a:moveTo>
                <a:cubicBezTo>
                  <a:pt x="9153" y="9930"/>
                  <a:pt x="9089" y="10199"/>
                  <a:pt x="9037" y="11105"/>
                </a:cubicBezTo>
                <a:cubicBezTo>
                  <a:pt x="9004" y="11684"/>
                  <a:pt x="9004" y="11691"/>
                  <a:pt x="9050" y="11412"/>
                </a:cubicBezTo>
                <a:cubicBezTo>
                  <a:pt x="9105" y="11071"/>
                  <a:pt x="9242" y="11020"/>
                  <a:pt x="9260" y="11341"/>
                </a:cubicBezTo>
                <a:cubicBezTo>
                  <a:pt x="9266" y="11465"/>
                  <a:pt x="9234" y="11956"/>
                  <a:pt x="9184" y="12403"/>
                </a:cubicBezTo>
                <a:cubicBezTo>
                  <a:pt x="9069" y="13454"/>
                  <a:pt x="8992" y="15272"/>
                  <a:pt x="8992" y="17027"/>
                </a:cubicBezTo>
                <a:cubicBezTo>
                  <a:pt x="8992" y="19127"/>
                  <a:pt x="9074" y="20391"/>
                  <a:pt x="9252" y="21014"/>
                </a:cubicBezTo>
                <a:cubicBezTo>
                  <a:pt x="9399" y="21527"/>
                  <a:pt x="9804" y="20838"/>
                  <a:pt x="9849" y="20000"/>
                </a:cubicBezTo>
                <a:cubicBezTo>
                  <a:pt x="9858" y="19841"/>
                  <a:pt x="9844" y="19819"/>
                  <a:pt x="9814" y="19929"/>
                </a:cubicBezTo>
                <a:cubicBezTo>
                  <a:pt x="9736" y="20212"/>
                  <a:pt x="9377" y="20165"/>
                  <a:pt x="9282" y="19858"/>
                </a:cubicBezTo>
                <a:cubicBezTo>
                  <a:pt x="9185" y="19543"/>
                  <a:pt x="9071" y="18326"/>
                  <a:pt x="9035" y="17239"/>
                </a:cubicBezTo>
                <a:cubicBezTo>
                  <a:pt x="8986" y="15737"/>
                  <a:pt x="9101" y="13376"/>
                  <a:pt x="9272" y="12379"/>
                </a:cubicBezTo>
                <a:cubicBezTo>
                  <a:pt x="9316" y="12125"/>
                  <a:pt x="9415" y="11784"/>
                  <a:pt x="9491" y="11625"/>
                </a:cubicBezTo>
                <a:cubicBezTo>
                  <a:pt x="9618" y="11361"/>
                  <a:pt x="9661" y="11082"/>
                  <a:pt x="9662" y="10563"/>
                </a:cubicBezTo>
                <a:cubicBezTo>
                  <a:pt x="9662" y="10461"/>
                  <a:pt x="9591" y="10380"/>
                  <a:pt x="9505" y="10374"/>
                </a:cubicBezTo>
                <a:cubicBezTo>
                  <a:pt x="9419" y="10368"/>
                  <a:pt x="9308" y="10273"/>
                  <a:pt x="9258" y="10162"/>
                </a:cubicBezTo>
                <a:close/>
                <a:moveTo>
                  <a:pt x="200" y="12663"/>
                </a:moveTo>
                <a:cubicBezTo>
                  <a:pt x="160" y="12598"/>
                  <a:pt x="152" y="12692"/>
                  <a:pt x="152" y="13229"/>
                </a:cubicBezTo>
                <a:cubicBezTo>
                  <a:pt x="152" y="13766"/>
                  <a:pt x="160" y="13884"/>
                  <a:pt x="200" y="13819"/>
                </a:cubicBezTo>
                <a:cubicBezTo>
                  <a:pt x="232" y="13767"/>
                  <a:pt x="249" y="13554"/>
                  <a:pt x="249" y="13229"/>
                </a:cubicBezTo>
                <a:cubicBezTo>
                  <a:pt x="249" y="12903"/>
                  <a:pt x="232" y="12715"/>
                  <a:pt x="200" y="12663"/>
                </a:cubicBezTo>
                <a:close/>
                <a:moveTo>
                  <a:pt x="12554" y="13795"/>
                </a:moveTo>
                <a:cubicBezTo>
                  <a:pt x="12547" y="13838"/>
                  <a:pt x="12530" y="14050"/>
                  <a:pt x="12501" y="14432"/>
                </a:cubicBezTo>
                <a:cubicBezTo>
                  <a:pt x="12388" y="15904"/>
                  <a:pt x="12298" y="16424"/>
                  <a:pt x="12186" y="16248"/>
                </a:cubicBezTo>
                <a:cubicBezTo>
                  <a:pt x="12074" y="16073"/>
                  <a:pt x="12067" y="16165"/>
                  <a:pt x="12149" y="16697"/>
                </a:cubicBezTo>
                <a:cubicBezTo>
                  <a:pt x="12295" y="17634"/>
                  <a:pt x="12494" y="16378"/>
                  <a:pt x="12554" y="14125"/>
                </a:cubicBezTo>
                <a:cubicBezTo>
                  <a:pt x="12561" y="13871"/>
                  <a:pt x="12562" y="13752"/>
                  <a:pt x="12554" y="13795"/>
                </a:cubicBezTo>
                <a:close/>
                <a:moveTo>
                  <a:pt x="13836" y="15517"/>
                </a:moveTo>
                <a:cubicBezTo>
                  <a:pt x="13826" y="15526"/>
                  <a:pt x="13819" y="15623"/>
                  <a:pt x="13807" y="15800"/>
                </a:cubicBezTo>
                <a:cubicBezTo>
                  <a:pt x="13785" y="16135"/>
                  <a:pt x="13774" y="16163"/>
                  <a:pt x="13739" y="15918"/>
                </a:cubicBezTo>
                <a:cubicBezTo>
                  <a:pt x="13681" y="15514"/>
                  <a:pt x="13629" y="16112"/>
                  <a:pt x="13671" y="16697"/>
                </a:cubicBezTo>
                <a:cubicBezTo>
                  <a:pt x="13705" y="17166"/>
                  <a:pt x="13724" y="17168"/>
                  <a:pt x="13758" y="16697"/>
                </a:cubicBezTo>
                <a:cubicBezTo>
                  <a:pt x="13779" y="16404"/>
                  <a:pt x="13792" y="16399"/>
                  <a:pt x="13816" y="16626"/>
                </a:cubicBezTo>
                <a:cubicBezTo>
                  <a:pt x="13840" y="16854"/>
                  <a:pt x="13853" y="16829"/>
                  <a:pt x="13881" y="16508"/>
                </a:cubicBezTo>
                <a:cubicBezTo>
                  <a:pt x="13915" y="16126"/>
                  <a:pt x="13914" y="16077"/>
                  <a:pt x="13875" y="15753"/>
                </a:cubicBezTo>
                <a:cubicBezTo>
                  <a:pt x="13857" y="15601"/>
                  <a:pt x="13846" y="15509"/>
                  <a:pt x="13836" y="15517"/>
                </a:cubicBezTo>
                <a:close/>
                <a:moveTo>
                  <a:pt x="9373" y="15588"/>
                </a:moveTo>
                <a:cubicBezTo>
                  <a:pt x="9330" y="15588"/>
                  <a:pt x="9309" y="16317"/>
                  <a:pt x="9340" y="16744"/>
                </a:cubicBezTo>
                <a:cubicBezTo>
                  <a:pt x="9362" y="17049"/>
                  <a:pt x="9370" y="17059"/>
                  <a:pt x="9398" y="16744"/>
                </a:cubicBezTo>
                <a:cubicBezTo>
                  <a:pt x="9434" y="16325"/>
                  <a:pt x="9419" y="15588"/>
                  <a:pt x="9373" y="15588"/>
                </a:cubicBezTo>
                <a:close/>
                <a:moveTo>
                  <a:pt x="15643" y="15871"/>
                </a:moveTo>
                <a:cubicBezTo>
                  <a:pt x="15634" y="15881"/>
                  <a:pt x="15626" y="16007"/>
                  <a:pt x="15612" y="16225"/>
                </a:cubicBezTo>
                <a:cubicBezTo>
                  <a:pt x="15586" y="16634"/>
                  <a:pt x="15577" y="16636"/>
                  <a:pt x="15546" y="16343"/>
                </a:cubicBezTo>
                <a:cubicBezTo>
                  <a:pt x="15503" y="15933"/>
                  <a:pt x="15456" y="16329"/>
                  <a:pt x="15476" y="16933"/>
                </a:cubicBezTo>
                <a:cubicBezTo>
                  <a:pt x="15491" y="17368"/>
                  <a:pt x="15546" y="17456"/>
                  <a:pt x="15567" y="17074"/>
                </a:cubicBezTo>
                <a:cubicBezTo>
                  <a:pt x="15574" y="16937"/>
                  <a:pt x="15603" y="16900"/>
                  <a:pt x="15631" y="16980"/>
                </a:cubicBezTo>
                <a:cubicBezTo>
                  <a:pt x="15695" y="17165"/>
                  <a:pt x="15722" y="16653"/>
                  <a:pt x="15676" y="16131"/>
                </a:cubicBezTo>
                <a:cubicBezTo>
                  <a:pt x="15660" y="15947"/>
                  <a:pt x="15652" y="15861"/>
                  <a:pt x="15643" y="15871"/>
                </a:cubicBezTo>
                <a:close/>
                <a:moveTo>
                  <a:pt x="13467" y="15942"/>
                </a:moveTo>
                <a:cubicBezTo>
                  <a:pt x="13459" y="15940"/>
                  <a:pt x="13450" y="16017"/>
                  <a:pt x="13436" y="16178"/>
                </a:cubicBezTo>
                <a:cubicBezTo>
                  <a:pt x="13419" y="16379"/>
                  <a:pt x="13411" y="16717"/>
                  <a:pt x="13418" y="16933"/>
                </a:cubicBezTo>
                <a:cubicBezTo>
                  <a:pt x="13434" y="17431"/>
                  <a:pt x="13495" y="17449"/>
                  <a:pt x="13511" y="16956"/>
                </a:cubicBezTo>
                <a:cubicBezTo>
                  <a:pt x="13518" y="16750"/>
                  <a:pt x="13511" y="16411"/>
                  <a:pt x="13496" y="16201"/>
                </a:cubicBezTo>
                <a:cubicBezTo>
                  <a:pt x="13484" y="16033"/>
                  <a:pt x="13476" y="15944"/>
                  <a:pt x="13467" y="15942"/>
                </a:cubicBezTo>
                <a:close/>
                <a:moveTo>
                  <a:pt x="6694" y="16036"/>
                </a:moveTo>
                <a:cubicBezTo>
                  <a:pt x="6695" y="15771"/>
                  <a:pt x="6415" y="17384"/>
                  <a:pt x="6404" y="17711"/>
                </a:cubicBezTo>
                <a:cubicBezTo>
                  <a:pt x="6399" y="17862"/>
                  <a:pt x="6462" y="17583"/>
                  <a:pt x="6544" y="17098"/>
                </a:cubicBezTo>
                <a:cubicBezTo>
                  <a:pt x="6626" y="16613"/>
                  <a:pt x="6694" y="16137"/>
                  <a:pt x="6694" y="16036"/>
                </a:cubicBezTo>
                <a:close/>
                <a:moveTo>
                  <a:pt x="18567" y="16532"/>
                </a:moveTo>
                <a:cubicBezTo>
                  <a:pt x="18567" y="16267"/>
                  <a:pt x="18287" y="17880"/>
                  <a:pt x="18276" y="18207"/>
                </a:cubicBezTo>
                <a:cubicBezTo>
                  <a:pt x="18271" y="18357"/>
                  <a:pt x="18335" y="18078"/>
                  <a:pt x="18417" y="17593"/>
                </a:cubicBezTo>
                <a:cubicBezTo>
                  <a:pt x="18499" y="17109"/>
                  <a:pt x="18567" y="16633"/>
                  <a:pt x="18567" y="1653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47" name="ألصق (١٠) نماذج من العدد ١٠٠٠٠٠  ١٠٠٠"/>
          <p:cNvSpPr txBox="1"/>
          <p:nvPr/>
        </p:nvSpPr>
        <p:spPr>
          <a:xfrm>
            <a:off x="3531849" y="2240868"/>
            <a:ext cx="4216653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ألصق (١٠) نماذج من العدد ١٠٠٠٠٠  ١٠٠٠</a:t>
            </a:r>
          </a:p>
        </p:txBody>
      </p:sp>
      <p:grpSp>
        <p:nvGrpSpPr>
          <p:cNvPr id="852" name="تجميع">
            <a:hlinkClick r:id="rId4" action="ppaction://hlinksldjump"/>
          </p:cNvPr>
          <p:cNvGrpSpPr/>
          <p:nvPr/>
        </p:nvGrpSpPr>
        <p:grpSpPr>
          <a:xfrm>
            <a:off x="615035" y="422215"/>
            <a:ext cx="1567945" cy="2080275"/>
            <a:chOff x="0" y="0"/>
            <a:chExt cx="1567943" cy="2080273"/>
          </a:xfrm>
        </p:grpSpPr>
        <p:pic>
          <p:nvPicPr>
            <p:cNvPr id="848" name="تجميع" descr="تجميع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461" t="53918" r="76780" b="5899"/>
            <a:stretch>
              <a:fillRect/>
            </a:stretch>
          </p:blipFill>
          <p:spPr>
            <a:xfrm>
              <a:off x="59855" y="263091"/>
              <a:ext cx="1508089" cy="1817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51" name="إضغط للرجوع"/>
            <p:cNvGrpSpPr/>
            <p:nvPr/>
          </p:nvGrpSpPr>
          <p:grpSpPr>
            <a:xfrm>
              <a:off x="-1" y="0"/>
              <a:ext cx="1448699" cy="607738"/>
              <a:chOff x="0" y="0"/>
              <a:chExt cx="1448697" cy="607737"/>
            </a:xfrm>
          </p:grpSpPr>
          <p:sp>
            <p:nvSpPr>
              <p:cNvPr id="849" name="مستطيل"/>
              <p:cNvSpPr/>
              <p:nvPr/>
            </p:nvSpPr>
            <p:spPr>
              <a:xfrm>
                <a:off x="-1" y="0"/>
                <a:ext cx="1448699" cy="607738"/>
              </a:xfrm>
              <a:prstGeom prst="rect">
                <a:avLst/>
              </a:prstGeom>
              <a:solidFill>
                <a:schemeClr val="accent4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1250" rtl="0">
                  <a:defRPr sz="2000" u="sng">
                    <a:solidFill>
                      <a:srgbClr val="E22400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pPr>
                <a:endParaRPr/>
              </a:p>
            </p:txBody>
          </p:sp>
          <p:sp>
            <p:nvSpPr>
              <p:cNvPr id="850" name="إضغط للرجوع"/>
              <p:cNvSpPr txBox="1"/>
              <p:nvPr/>
            </p:nvSpPr>
            <p:spPr>
              <a:xfrm>
                <a:off x="19049" y="89252"/>
                <a:ext cx="1410599" cy="429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641250">
                  <a:defRPr sz="2000" u="sng">
                    <a:solidFill>
                      <a:srgbClr val="E22400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 rtl="0">
                  <a:defRPr/>
                </a:pPr>
                <a:r>
                  <a:t>إضغط للرجوع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تجميع"/>
          <p:cNvGrpSpPr/>
          <p:nvPr/>
        </p:nvGrpSpPr>
        <p:grpSpPr>
          <a:xfrm>
            <a:off x="110312" y="415709"/>
            <a:ext cx="8780820" cy="4173570"/>
            <a:chOff x="2" y="0"/>
            <a:chExt cx="8780818" cy="4173569"/>
          </a:xfrm>
        </p:grpSpPr>
        <p:grpSp>
          <p:nvGrpSpPr>
            <p:cNvPr id="856" name="Google Shape;458;p32"/>
            <p:cNvGrpSpPr/>
            <p:nvPr/>
          </p:nvGrpSpPr>
          <p:grpSpPr>
            <a:xfrm>
              <a:off x="549741" y="319544"/>
              <a:ext cx="8231081" cy="2967140"/>
              <a:chOff x="0" y="0"/>
              <a:chExt cx="8231080" cy="2967138"/>
            </a:xfrm>
          </p:grpSpPr>
          <p:sp>
            <p:nvSpPr>
              <p:cNvPr id="854" name="Google Shape;459;p32"/>
              <p:cNvSpPr/>
              <p:nvPr/>
            </p:nvSpPr>
            <p:spPr>
              <a:xfrm rot="10800000" flipH="1">
                <a:off x="0" y="-1"/>
                <a:ext cx="8231081" cy="2967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dist="95250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55" name="Google Shape;460;p32"/>
              <p:cNvSpPr/>
              <p:nvPr/>
            </p:nvSpPr>
            <p:spPr>
              <a:xfrm rot="5400000">
                <a:off x="7586962" y="2324194"/>
                <a:ext cx="533333" cy="750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857" name="Google Shape;463;p32"/>
            <p:cNvSpPr/>
            <p:nvPr/>
          </p:nvSpPr>
          <p:spPr>
            <a:xfrm>
              <a:off x="3412128" y="-1"/>
              <a:ext cx="1863515" cy="639093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dist="95250" dir="3000000" rotWithShape="0">
                <a:srgbClr val="34679A">
                  <a:alpha val="5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rtl="0">
                <a:defRPr sz="6000" b="1">
                  <a:solidFill>
                    <a:srgbClr val="34679A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910" name="Google Shape;464;p32"/>
            <p:cNvGrpSpPr/>
            <p:nvPr/>
          </p:nvGrpSpPr>
          <p:grpSpPr>
            <a:xfrm>
              <a:off x="2" y="2688328"/>
              <a:ext cx="860804" cy="1485241"/>
              <a:chOff x="2" y="0"/>
              <a:chExt cx="860802" cy="1485240"/>
            </a:xfrm>
          </p:grpSpPr>
          <p:sp>
            <p:nvSpPr>
              <p:cNvPr id="858" name="Google Shape;465;p32"/>
              <p:cNvSpPr/>
              <p:nvPr/>
            </p:nvSpPr>
            <p:spPr>
              <a:xfrm>
                <a:off x="214245" y="496030"/>
                <a:ext cx="602130" cy="880753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dist="104775" dir="3000000" rotWithShape="0">
                  <a:srgbClr val="34679A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909" name="Google Shape;466;p32"/>
              <p:cNvGrpSpPr/>
              <p:nvPr/>
            </p:nvGrpSpPr>
            <p:grpSpPr>
              <a:xfrm>
                <a:off x="2" y="-1"/>
                <a:ext cx="860804" cy="1485241"/>
                <a:chOff x="2" y="0"/>
                <a:chExt cx="860802" cy="1485240"/>
              </a:xfrm>
            </p:grpSpPr>
            <p:sp>
              <p:nvSpPr>
                <p:cNvPr id="859" name="Google Shape;467;p32"/>
                <p:cNvSpPr/>
                <p:nvPr/>
              </p:nvSpPr>
              <p:spPr>
                <a:xfrm>
                  <a:off x="209236" y="498031"/>
                  <a:ext cx="607283" cy="987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60" name="Google Shape;468;p32"/>
                <p:cNvSpPr/>
                <p:nvPr/>
              </p:nvSpPr>
              <p:spPr>
                <a:xfrm>
                  <a:off x="241122" y="522630"/>
                  <a:ext cx="543511" cy="104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61" name="Google Shape;469;p32"/>
                <p:cNvSpPr/>
                <p:nvPr/>
              </p:nvSpPr>
              <p:spPr>
                <a:xfrm>
                  <a:off x="321942" y="448489"/>
                  <a:ext cx="236719" cy="7340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62" name="Google Shape;470;p32"/>
                <p:cNvSpPr/>
                <p:nvPr/>
              </p:nvSpPr>
              <p:spPr>
                <a:xfrm>
                  <a:off x="359013" y="301857"/>
                  <a:ext cx="208553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63" name="Google Shape;471;p32"/>
                <p:cNvSpPr/>
                <p:nvPr/>
              </p:nvSpPr>
              <p:spPr>
                <a:xfrm>
                  <a:off x="359013" y="301857"/>
                  <a:ext cx="208553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64" name="Google Shape;472;p32"/>
                <p:cNvSpPr/>
                <p:nvPr/>
              </p:nvSpPr>
              <p:spPr>
                <a:xfrm>
                  <a:off x="482291" y="301857"/>
                  <a:ext cx="85275" cy="63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65" name="Google Shape;473;p32"/>
                <p:cNvSpPr/>
                <p:nvPr/>
              </p:nvSpPr>
              <p:spPr>
                <a:xfrm flipH="1">
                  <a:off x="419641" y="367296"/>
                  <a:ext cx="140514" cy="2668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6" name="Google Shape;474;p32"/>
                <p:cNvSpPr/>
                <p:nvPr/>
              </p:nvSpPr>
              <p:spPr>
                <a:xfrm flipH="1">
                  <a:off x="412043" y="432546"/>
                  <a:ext cx="140515" cy="26875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7" name="Google Shape;475;p32"/>
                <p:cNvSpPr/>
                <p:nvPr/>
              </p:nvSpPr>
              <p:spPr>
                <a:xfrm flipH="1">
                  <a:off x="404616" y="497984"/>
                  <a:ext cx="140515" cy="26688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8" name="Google Shape;476;p32"/>
                <p:cNvSpPr/>
                <p:nvPr/>
              </p:nvSpPr>
              <p:spPr>
                <a:xfrm flipH="1">
                  <a:off x="397205" y="563406"/>
                  <a:ext cx="140515" cy="267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9" name="Google Shape;477;p32"/>
                <p:cNvSpPr/>
                <p:nvPr/>
              </p:nvSpPr>
              <p:spPr>
                <a:xfrm flipH="1">
                  <a:off x="389794" y="628844"/>
                  <a:ext cx="140515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0" name="Google Shape;478;p32"/>
                <p:cNvSpPr/>
                <p:nvPr/>
              </p:nvSpPr>
              <p:spPr>
                <a:xfrm flipH="1">
                  <a:off x="382197" y="694096"/>
                  <a:ext cx="140701" cy="26890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1" name="Google Shape;479;p32"/>
                <p:cNvSpPr/>
                <p:nvPr/>
              </p:nvSpPr>
              <p:spPr>
                <a:xfrm flipH="1">
                  <a:off x="374770" y="759534"/>
                  <a:ext cx="140515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2" name="Google Shape;480;p32"/>
                <p:cNvSpPr/>
                <p:nvPr/>
              </p:nvSpPr>
              <p:spPr>
                <a:xfrm flipH="1">
                  <a:off x="367359" y="824971"/>
                  <a:ext cx="140515" cy="267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3" name="Google Shape;481;p32"/>
                <p:cNvSpPr/>
                <p:nvPr/>
              </p:nvSpPr>
              <p:spPr>
                <a:xfrm>
                  <a:off x="417040" y="380265"/>
                  <a:ext cx="149694" cy="7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74" name="Google Shape;482;p32"/>
                <p:cNvSpPr/>
                <p:nvPr/>
              </p:nvSpPr>
              <p:spPr>
                <a:xfrm>
                  <a:off x="417040" y="380265"/>
                  <a:ext cx="149694" cy="7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75" name="Google Shape;483;p32"/>
                <p:cNvSpPr/>
                <p:nvPr/>
              </p:nvSpPr>
              <p:spPr>
                <a:xfrm>
                  <a:off x="461724" y="474070"/>
                  <a:ext cx="115571" cy="691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76" name="Google Shape;484;p32"/>
                <p:cNvSpPr/>
                <p:nvPr/>
              </p:nvSpPr>
              <p:spPr>
                <a:xfrm>
                  <a:off x="461724" y="474070"/>
                  <a:ext cx="115571" cy="691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77" name="Google Shape;485;p32"/>
                <p:cNvSpPr/>
                <p:nvPr/>
              </p:nvSpPr>
              <p:spPr>
                <a:xfrm>
                  <a:off x="322129" y="376746"/>
                  <a:ext cx="154233" cy="77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78" name="Google Shape;486;p32"/>
                <p:cNvSpPr/>
                <p:nvPr/>
              </p:nvSpPr>
              <p:spPr>
                <a:xfrm>
                  <a:off x="322129" y="376746"/>
                  <a:ext cx="154233" cy="77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79" name="Google Shape;487;p32"/>
                <p:cNvSpPr/>
                <p:nvPr/>
              </p:nvSpPr>
              <p:spPr>
                <a:xfrm>
                  <a:off x="303415" y="460711"/>
                  <a:ext cx="118453" cy="687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0" name="Google Shape;488;p32"/>
                <p:cNvSpPr/>
                <p:nvPr/>
              </p:nvSpPr>
              <p:spPr>
                <a:xfrm>
                  <a:off x="303415" y="460711"/>
                  <a:ext cx="118453" cy="687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1" name="Google Shape;489;p32"/>
                <p:cNvSpPr/>
                <p:nvPr/>
              </p:nvSpPr>
              <p:spPr>
                <a:xfrm>
                  <a:off x="429005" y="791139"/>
                  <a:ext cx="27072" cy="27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extrusionOk="0">
                      <a:moveTo>
                        <a:pt x="8987" y="0"/>
                      </a:moveTo>
                      <a:cubicBezTo>
                        <a:pt x="4476" y="0"/>
                        <a:pt x="516" y="4067"/>
                        <a:pt x="58" y="9523"/>
                      </a:cubicBezTo>
                      <a:cubicBezTo>
                        <a:pt x="-578" y="16504"/>
                        <a:pt x="4100" y="21600"/>
                        <a:pt x="9133" y="21600"/>
                      </a:cubicBezTo>
                      <a:cubicBezTo>
                        <a:pt x="11030" y="21600"/>
                        <a:pt x="12968" y="20881"/>
                        <a:pt x="14697" y="19269"/>
                      </a:cubicBezTo>
                      <a:cubicBezTo>
                        <a:pt x="21022" y="13218"/>
                        <a:pt x="18042" y="1116"/>
                        <a:pt x="10102" y="74"/>
                      </a:cubicBezTo>
                      <a:cubicBezTo>
                        <a:pt x="9727" y="25"/>
                        <a:pt x="9362" y="0"/>
                        <a:pt x="898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2" name="Google Shape;490;p32"/>
                <p:cNvSpPr/>
                <p:nvPr/>
              </p:nvSpPr>
              <p:spPr>
                <a:xfrm>
                  <a:off x="373279" y="843296"/>
                  <a:ext cx="120567" cy="120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3" name="Google Shape;491;p32"/>
                <p:cNvSpPr/>
                <p:nvPr/>
              </p:nvSpPr>
              <p:spPr>
                <a:xfrm>
                  <a:off x="373283" y="843293"/>
                  <a:ext cx="120562" cy="1205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17898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4" name="Google Shape;492;p32"/>
                <p:cNvSpPr/>
                <p:nvPr/>
              </p:nvSpPr>
              <p:spPr>
                <a:xfrm>
                  <a:off x="749241" y="111180"/>
                  <a:ext cx="111565" cy="258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5" name="Google Shape;493;p32"/>
                <p:cNvSpPr/>
                <p:nvPr/>
              </p:nvSpPr>
              <p:spPr>
                <a:xfrm>
                  <a:off x="598650" y="348393"/>
                  <a:ext cx="222504" cy="883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6" name="Google Shape;494;p32"/>
                <p:cNvSpPr/>
                <p:nvPr/>
              </p:nvSpPr>
              <p:spPr>
                <a:xfrm>
                  <a:off x="738297" y="336110"/>
                  <a:ext cx="88123" cy="132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3" h="21600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7" name="Google Shape;495;p32"/>
                <p:cNvSpPr/>
                <p:nvPr/>
              </p:nvSpPr>
              <p:spPr>
                <a:xfrm>
                  <a:off x="751258" y="332123"/>
                  <a:ext cx="80150" cy="566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3" h="21600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8" name="Google Shape;496;p32"/>
                <p:cNvSpPr/>
                <p:nvPr/>
              </p:nvSpPr>
              <p:spPr>
                <a:xfrm>
                  <a:off x="161594" y="291472"/>
                  <a:ext cx="452500" cy="7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3" h="21600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9" name="Google Shape;497;p32"/>
                <p:cNvSpPr/>
                <p:nvPr/>
              </p:nvSpPr>
              <p:spPr>
                <a:xfrm>
                  <a:off x="2" y="69267"/>
                  <a:ext cx="279578" cy="367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90" name="Google Shape;498;p32"/>
                <p:cNvSpPr/>
                <p:nvPr/>
              </p:nvSpPr>
              <p:spPr>
                <a:xfrm>
                  <a:off x="239375" y="259586"/>
                  <a:ext cx="162482" cy="848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91" name="Google Shape;499;p32"/>
                <p:cNvSpPr/>
                <p:nvPr/>
              </p:nvSpPr>
              <p:spPr>
                <a:xfrm>
                  <a:off x="339178" y="434399"/>
                  <a:ext cx="62673" cy="673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92" name="Google Shape;500;p32"/>
                <p:cNvSpPr/>
                <p:nvPr/>
              </p:nvSpPr>
              <p:spPr>
                <a:xfrm>
                  <a:off x="289596" y="497206"/>
                  <a:ext cx="33319" cy="33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93" name="Google Shape;501;p32"/>
                <p:cNvSpPr/>
                <p:nvPr/>
              </p:nvSpPr>
              <p:spPr>
                <a:xfrm>
                  <a:off x="203415" y="0"/>
                  <a:ext cx="235442" cy="389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0" h="21600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94" name="Google Shape;502;p32"/>
                <p:cNvSpPr/>
                <p:nvPr/>
              </p:nvSpPr>
              <p:spPr>
                <a:xfrm>
                  <a:off x="242601" y="563593"/>
                  <a:ext cx="537766" cy="9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95" name="Google Shape;503;p32"/>
                <p:cNvSpPr/>
                <p:nvPr/>
              </p:nvSpPr>
              <p:spPr>
                <a:xfrm flipV="1">
                  <a:off x="532347" y="1174222"/>
                  <a:ext cx="12426" cy="84715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6" name="Google Shape;504;p32"/>
                <p:cNvSpPr/>
                <p:nvPr/>
              </p:nvSpPr>
              <p:spPr>
                <a:xfrm>
                  <a:off x="532347" y="1173662"/>
                  <a:ext cx="16318" cy="85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97" name="Google Shape;505;p32"/>
                <p:cNvSpPr/>
                <p:nvPr/>
              </p:nvSpPr>
              <p:spPr>
                <a:xfrm flipH="1" flipV="1">
                  <a:off x="740524" y="1175328"/>
                  <a:ext cx="11492" cy="8490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8" name="Google Shape;506;p32"/>
                <p:cNvSpPr/>
                <p:nvPr/>
              </p:nvSpPr>
              <p:spPr>
                <a:xfrm>
                  <a:off x="736802" y="1174954"/>
                  <a:ext cx="15214" cy="85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99" name="Google Shape;507;p32"/>
                <p:cNvSpPr/>
                <p:nvPr/>
              </p:nvSpPr>
              <p:spPr>
                <a:xfrm>
                  <a:off x="521896" y="478631"/>
                  <a:ext cx="144870" cy="722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00" name="Google Shape;508;p32"/>
                <p:cNvSpPr/>
                <p:nvPr/>
              </p:nvSpPr>
              <p:spPr>
                <a:xfrm>
                  <a:off x="626488" y="478538"/>
                  <a:ext cx="136286" cy="7238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extrusionOk="0">
                      <a:moveTo>
                        <a:pt x="3482" y="0"/>
                      </a:moveTo>
                      <a:cubicBezTo>
                        <a:pt x="3339" y="0"/>
                        <a:pt x="3197" y="1"/>
                        <a:pt x="3052" y="5"/>
                      </a:cubicBezTo>
                      <a:cubicBezTo>
                        <a:pt x="1127" y="55"/>
                        <a:pt x="-226" y="398"/>
                        <a:pt x="32" y="763"/>
                      </a:cubicBezTo>
                      <a:lnTo>
                        <a:pt x="14183" y="21013"/>
                      </a:lnTo>
                      <a:cubicBezTo>
                        <a:pt x="14420" y="21353"/>
                        <a:pt x="15917" y="21600"/>
                        <a:pt x="17649" y="21600"/>
                      </a:cubicBezTo>
                      <a:cubicBezTo>
                        <a:pt x="17806" y="21600"/>
                        <a:pt x="17963" y="21598"/>
                        <a:pt x="18123" y="21594"/>
                      </a:cubicBezTo>
                      <a:cubicBezTo>
                        <a:pt x="20021" y="21544"/>
                        <a:pt x="21374" y="21207"/>
                        <a:pt x="21113" y="20836"/>
                      </a:cubicBezTo>
                      <a:lnTo>
                        <a:pt x="6963" y="586"/>
                      </a:lnTo>
                      <a:cubicBezTo>
                        <a:pt x="6724" y="243"/>
                        <a:pt x="5209" y="0"/>
                        <a:pt x="34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01" name="Google Shape;509;p32"/>
                <p:cNvSpPr/>
                <p:nvPr/>
              </p:nvSpPr>
              <p:spPr>
                <a:xfrm>
                  <a:off x="623552" y="289619"/>
                  <a:ext cx="51536" cy="204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02" name="Google Shape;510;p32"/>
                <p:cNvSpPr/>
                <p:nvPr/>
              </p:nvSpPr>
              <p:spPr>
                <a:xfrm flipH="1">
                  <a:off x="649319" y="327250"/>
                  <a:ext cx="920" cy="166469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3" name="Google Shape;511;p32"/>
                <p:cNvSpPr/>
                <p:nvPr/>
              </p:nvSpPr>
              <p:spPr>
                <a:xfrm flipH="1">
                  <a:off x="649319" y="327250"/>
                  <a:ext cx="920" cy="166469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4" name="Google Shape;512;p32"/>
                <p:cNvSpPr/>
                <p:nvPr/>
              </p:nvSpPr>
              <p:spPr>
                <a:xfrm>
                  <a:off x="600371" y="419562"/>
                  <a:ext cx="96950" cy="141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8" h="21600" extrusionOk="0">
                      <a:moveTo>
                        <a:pt x="166" y="0"/>
                      </a:moveTo>
                      <a:lnTo>
                        <a:pt x="0" y="14202"/>
                      </a:lnTo>
                      <a:cubicBezTo>
                        <a:pt x="-42" y="18268"/>
                        <a:pt x="4743" y="21572"/>
                        <a:pt x="10677" y="21600"/>
                      </a:cubicBezTo>
                      <a:cubicBezTo>
                        <a:pt x="10701" y="21600"/>
                        <a:pt x="10729" y="21600"/>
                        <a:pt x="10753" y="21600"/>
                      </a:cubicBezTo>
                      <a:cubicBezTo>
                        <a:pt x="16614" y="21600"/>
                        <a:pt x="21395" y="18335"/>
                        <a:pt x="21437" y="14315"/>
                      </a:cubicBezTo>
                      <a:lnTo>
                        <a:pt x="21558" y="85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05" name="Google Shape;513;p32"/>
                <p:cNvSpPr/>
                <p:nvPr/>
              </p:nvSpPr>
              <p:spPr>
                <a:xfrm>
                  <a:off x="627129" y="471096"/>
                  <a:ext cx="41093" cy="41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06" name="Google Shape;514;p32"/>
                <p:cNvSpPr/>
                <p:nvPr/>
              </p:nvSpPr>
              <p:spPr>
                <a:xfrm>
                  <a:off x="209236" y="561554"/>
                  <a:ext cx="607283" cy="923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07" name="Google Shape;515;p32"/>
                <p:cNvSpPr/>
                <p:nvPr/>
              </p:nvSpPr>
              <p:spPr>
                <a:xfrm>
                  <a:off x="241122" y="575099"/>
                  <a:ext cx="543511" cy="56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08" name="Google Shape;516;p32"/>
                <p:cNvSpPr/>
                <p:nvPr/>
              </p:nvSpPr>
              <p:spPr>
                <a:xfrm>
                  <a:off x="209423" y="562830"/>
                  <a:ext cx="607096" cy="922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blurRad="63500" dist="104775" dir="3000000" rotWithShape="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</p:grpSp>
      </p:grpSp>
      <p:pic>
        <p:nvPicPr>
          <p:cNvPr id="912" name="IMG_3482.png" descr="IMG_3482.png"/>
          <p:cNvPicPr>
            <a:picLocks noChangeAspect="1"/>
          </p:cNvPicPr>
          <p:nvPr/>
        </p:nvPicPr>
        <p:blipFill>
          <a:blip r:embed="rId2">
            <a:extLst/>
          </a:blip>
          <a:srcRect l="82350" t="3763" b="65592"/>
          <a:stretch>
            <a:fillRect/>
          </a:stretch>
        </p:blipFill>
        <p:spPr>
          <a:xfrm>
            <a:off x="3778239" y="278900"/>
            <a:ext cx="1515685" cy="793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13" name="IMG_2326.png" descr="IMG_2326.png"/>
          <p:cNvPicPr>
            <a:picLocks noChangeAspect="1"/>
          </p:cNvPicPr>
          <p:nvPr/>
        </p:nvPicPr>
        <p:blipFill>
          <a:blip r:embed="rId3">
            <a:extLst/>
          </a:blip>
          <a:srcRect l="6537" t="34436" r="9114" b="61024"/>
          <a:stretch>
            <a:fillRect/>
          </a:stretch>
        </p:blipFill>
        <p:spPr>
          <a:xfrm>
            <a:off x="2606278" y="1430682"/>
            <a:ext cx="5870973" cy="452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4" extrusionOk="0">
                <a:moveTo>
                  <a:pt x="14273" y="10"/>
                </a:moveTo>
                <a:cubicBezTo>
                  <a:pt x="14263" y="-118"/>
                  <a:pt x="14083" y="1044"/>
                  <a:pt x="14070" y="1325"/>
                </a:cubicBezTo>
                <a:cubicBezTo>
                  <a:pt x="14064" y="1443"/>
                  <a:pt x="14108" y="1212"/>
                  <a:pt x="14169" y="818"/>
                </a:cubicBezTo>
                <a:cubicBezTo>
                  <a:pt x="14230" y="424"/>
                  <a:pt x="14277" y="65"/>
                  <a:pt x="14273" y="10"/>
                </a:cubicBezTo>
                <a:close/>
                <a:moveTo>
                  <a:pt x="17354" y="386"/>
                </a:moveTo>
                <a:cubicBezTo>
                  <a:pt x="17339" y="295"/>
                  <a:pt x="17320" y="407"/>
                  <a:pt x="17300" y="724"/>
                </a:cubicBezTo>
                <a:cubicBezTo>
                  <a:pt x="17264" y="1286"/>
                  <a:pt x="17263" y="1665"/>
                  <a:pt x="17297" y="2151"/>
                </a:cubicBezTo>
                <a:cubicBezTo>
                  <a:pt x="17322" y="2512"/>
                  <a:pt x="17323" y="2549"/>
                  <a:pt x="17294" y="2827"/>
                </a:cubicBezTo>
                <a:cubicBezTo>
                  <a:pt x="17277" y="2988"/>
                  <a:pt x="17246" y="3297"/>
                  <a:pt x="17225" y="3503"/>
                </a:cubicBezTo>
                <a:cubicBezTo>
                  <a:pt x="17204" y="3709"/>
                  <a:pt x="17191" y="3875"/>
                  <a:pt x="17198" y="3879"/>
                </a:cubicBezTo>
                <a:cubicBezTo>
                  <a:pt x="17214" y="3888"/>
                  <a:pt x="17327" y="2960"/>
                  <a:pt x="17339" y="2714"/>
                </a:cubicBezTo>
                <a:cubicBezTo>
                  <a:pt x="17345" y="2601"/>
                  <a:pt x="17362" y="2508"/>
                  <a:pt x="17379" y="2508"/>
                </a:cubicBezTo>
                <a:cubicBezTo>
                  <a:pt x="17410" y="2508"/>
                  <a:pt x="17419" y="2205"/>
                  <a:pt x="17393" y="2001"/>
                </a:cubicBezTo>
                <a:cubicBezTo>
                  <a:pt x="17385" y="1934"/>
                  <a:pt x="17379" y="1570"/>
                  <a:pt x="17379" y="1193"/>
                </a:cubicBezTo>
                <a:cubicBezTo>
                  <a:pt x="17379" y="753"/>
                  <a:pt x="17369" y="477"/>
                  <a:pt x="17354" y="386"/>
                </a:cubicBezTo>
                <a:close/>
                <a:moveTo>
                  <a:pt x="16468" y="1005"/>
                </a:moveTo>
                <a:cubicBezTo>
                  <a:pt x="16458" y="876"/>
                  <a:pt x="16278" y="2040"/>
                  <a:pt x="16265" y="2320"/>
                </a:cubicBezTo>
                <a:cubicBezTo>
                  <a:pt x="16259" y="2438"/>
                  <a:pt x="16304" y="2207"/>
                  <a:pt x="16365" y="1813"/>
                </a:cubicBezTo>
                <a:cubicBezTo>
                  <a:pt x="16426" y="1419"/>
                  <a:pt x="16473" y="1059"/>
                  <a:pt x="16468" y="1005"/>
                </a:cubicBezTo>
                <a:close/>
                <a:moveTo>
                  <a:pt x="14261" y="1850"/>
                </a:moveTo>
                <a:cubicBezTo>
                  <a:pt x="14261" y="1724"/>
                  <a:pt x="14255" y="1769"/>
                  <a:pt x="14245" y="2076"/>
                </a:cubicBezTo>
                <a:cubicBezTo>
                  <a:pt x="14235" y="2406"/>
                  <a:pt x="14224" y="2499"/>
                  <a:pt x="14203" y="2414"/>
                </a:cubicBezTo>
                <a:cubicBezTo>
                  <a:pt x="14184" y="2337"/>
                  <a:pt x="14170" y="2408"/>
                  <a:pt x="14163" y="2620"/>
                </a:cubicBezTo>
                <a:cubicBezTo>
                  <a:pt x="14157" y="2827"/>
                  <a:pt x="14143" y="2912"/>
                  <a:pt x="14124" y="2846"/>
                </a:cubicBezTo>
                <a:cubicBezTo>
                  <a:pt x="14101" y="2770"/>
                  <a:pt x="14093" y="2830"/>
                  <a:pt x="14093" y="3109"/>
                </a:cubicBezTo>
                <a:cubicBezTo>
                  <a:pt x="14093" y="3511"/>
                  <a:pt x="14145" y="3653"/>
                  <a:pt x="14162" y="3296"/>
                </a:cubicBezTo>
                <a:cubicBezTo>
                  <a:pt x="14167" y="3187"/>
                  <a:pt x="14185" y="3090"/>
                  <a:pt x="14201" y="3090"/>
                </a:cubicBezTo>
                <a:cubicBezTo>
                  <a:pt x="14220" y="3090"/>
                  <a:pt x="14238" y="2890"/>
                  <a:pt x="14247" y="2583"/>
                </a:cubicBezTo>
                <a:cubicBezTo>
                  <a:pt x="14256" y="2261"/>
                  <a:pt x="14262" y="1975"/>
                  <a:pt x="14261" y="1850"/>
                </a:cubicBezTo>
                <a:close/>
                <a:moveTo>
                  <a:pt x="16456" y="2846"/>
                </a:moveTo>
                <a:cubicBezTo>
                  <a:pt x="16455" y="2721"/>
                  <a:pt x="16451" y="2745"/>
                  <a:pt x="16441" y="3052"/>
                </a:cubicBezTo>
                <a:cubicBezTo>
                  <a:pt x="16431" y="3381"/>
                  <a:pt x="16418" y="3475"/>
                  <a:pt x="16397" y="3390"/>
                </a:cubicBezTo>
                <a:cubicBezTo>
                  <a:pt x="16379" y="3313"/>
                  <a:pt x="16367" y="3386"/>
                  <a:pt x="16360" y="3597"/>
                </a:cubicBezTo>
                <a:cubicBezTo>
                  <a:pt x="16354" y="3805"/>
                  <a:pt x="16338" y="3888"/>
                  <a:pt x="16319" y="3822"/>
                </a:cubicBezTo>
                <a:cubicBezTo>
                  <a:pt x="16296" y="3747"/>
                  <a:pt x="16288" y="3826"/>
                  <a:pt x="16288" y="4104"/>
                </a:cubicBezTo>
                <a:cubicBezTo>
                  <a:pt x="16288" y="4506"/>
                  <a:pt x="16341" y="4631"/>
                  <a:pt x="16358" y="4273"/>
                </a:cubicBezTo>
                <a:cubicBezTo>
                  <a:pt x="16363" y="4165"/>
                  <a:pt x="16381" y="4085"/>
                  <a:pt x="16397" y="4085"/>
                </a:cubicBezTo>
                <a:cubicBezTo>
                  <a:pt x="16416" y="4085"/>
                  <a:pt x="16434" y="3885"/>
                  <a:pt x="16443" y="3578"/>
                </a:cubicBezTo>
                <a:cubicBezTo>
                  <a:pt x="16452" y="3256"/>
                  <a:pt x="16456" y="2971"/>
                  <a:pt x="16456" y="2846"/>
                </a:cubicBezTo>
                <a:close/>
                <a:moveTo>
                  <a:pt x="21123" y="2902"/>
                </a:moveTo>
                <a:cubicBezTo>
                  <a:pt x="20871" y="2899"/>
                  <a:pt x="20708" y="3962"/>
                  <a:pt x="20623" y="6207"/>
                </a:cubicBezTo>
                <a:cubicBezTo>
                  <a:pt x="20586" y="7189"/>
                  <a:pt x="20579" y="7575"/>
                  <a:pt x="20579" y="9118"/>
                </a:cubicBezTo>
                <a:cubicBezTo>
                  <a:pt x="20579" y="11460"/>
                  <a:pt x="20606" y="12551"/>
                  <a:pt x="20692" y="13775"/>
                </a:cubicBezTo>
                <a:cubicBezTo>
                  <a:pt x="20769" y="14877"/>
                  <a:pt x="20810" y="15209"/>
                  <a:pt x="20928" y="15634"/>
                </a:cubicBezTo>
                <a:cubicBezTo>
                  <a:pt x="21168" y="16497"/>
                  <a:pt x="21438" y="14901"/>
                  <a:pt x="21553" y="11935"/>
                </a:cubicBezTo>
                <a:cubicBezTo>
                  <a:pt x="21594" y="10881"/>
                  <a:pt x="21600" y="10538"/>
                  <a:pt x="21600" y="9043"/>
                </a:cubicBezTo>
                <a:cubicBezTo>
                  <a:pt x="21600" y="7049"/>
                  <a:pt x="21564" y="5780"/>
                  <a:pt x="21470" y="4573"/>
                </a:cubicBezTo>
                <a:cubicBezTo>
                  <a:pt x="21376" y="3363"/>
                  <a:pt x="21279" y="2905"/>
                  <a:pt x="21123" y="2902"/>
                </a:cubicBezTo>
                <a:close/>
                <a:moveTo>
                  <a:pt x="7996" y="3202"/>
                </a:moveTo>
                <a:cubicBezTo>
                  <a:pt x="7996" y="3146"/>
                  <a:pt x="7984" y="3174"/>
                  <a:pt x="7959" y="3296"/>
                </a:cubicBezTo>
                <a:cubicBezTo>
                  <a:pt x="7938" y="3402"/>
                  <a:pt x="7881" y="3484"/>
                  <a:pt x="7835" y="3484"/>
                </a:cubicBezTo>
                <a:cubicBezTo>
                  <a:pt x="7789" y="3484"/>
                  <a:pt x="7752" y="3533"/>
                  <a:pt x="7752" y="3578"/>
                </a:cubicBezTo>
                <a:cubicBezTo>
                  <a:pt x="7752" y="3624"/>
                  <a:pt x="7749" y="3783"/>
                  <a:pt x="7745" y="3935"/>
                </a:cubicBezTo>
                <a:cubicBezTo>
                  <a:pt x="7738" y="4163"/>
                  <a:pt x="7753" y="4182"/>
                  <a:pt x="7829" y="4066"/>
                </a:cubicBezTo>
                <a:cubicBezTo>
                  <a:pt x="7880" y="3988"/>
                  <a:pt x="7938" y="3774"/>
                  <a:pt x="7959" y="3597"/>
                </a:cubicBezTo>
                <a:cubicBezTo>
                  <a:pt x="7984" y="3389"/>
                  <a:pt x="7996" y="3257"/>
                  <a:pt x="7996" y="3202"/>
                </a:cubicBezTo>
                <a:close/>
                <a:moveTo>
                  <a:pt x="11632" y="3747"/>
                </a:moveTo>
                <a:cubicBezTo>
                  <a:pt x="11620" y="3581"/>
                  <a:pt x="11441" y="4684"/>
                  <a:pt x="11432" y="4987"/>
                </a:cubicBezTo>
                <a:cubicBezTo>
                  <a:pt x="11428" y="5151"/>
                  <a:pt x="11466" y="4977"/>
                  <a:pt x="11531" y="4555"/>
                </a:cubicBezTo>
                <a:cubicBezTo>
                  <a:pt x="11590" y="4168"/>
                  <a:pt x="11637" y="3805"/>
                  <a:pt x="11632" y="3747"/>
                </a:cubicBezTo>
                <a:close/>
                <a:moveTo>
                  <a:pt x="18694" y="3954"/>
                </a:moveTo>
                <a:cubicBezTo>
                  <a:pt x="18681" y="3787"/>
                  <a:pt x="18502" y="4892"/>
                  <a:pt x="18493" y="5193"/>
                </a:cubicBezTo>
                <a:cubicBezTo>
                  <a:pt x="18488" y="5358"/>
                  <a:pt x="18529" y="5184"/>
                  <a:pt x="18594" y="4761"/>
                </a:cubicBezTo>
                <a:cubicBezTo>
                  <a:pt x="18654" y="4375"/>
                  <a:pt x="18699" y="4011"/>
                  <a:pt x="18694" y="3954"/>
                </a:cubicBezTo>
                <a:close/>
                <a:moveTo>
                  <a:pt x="2212" y="4686"/>
                </a:moveTo>
                <a:cubicBezTo>
                  <a:pt x="2203" y="4663"/>
                  <a:pt x="2196" y="4766"/>
                  <a:pt x="2190" y="4968"/>
                </a:cubicBezTo>
                <a:cubicBezTo>
                  <a:pt x="2186" y="5125"/>
                  <a:pt x="2197" y="6589"/>
                  <a:pt x="2215" y="8235"/>
                </a:cubicBezTo>
                <a:lnTo>
                  <a:pt x="2247" y="11109"/>
                </a:lnTo>
                <a:cubicBezTo>
                  <a:pt x="2254" y="10603"/>
                  <a:pt x="2254" y="10035"/>
                  <a:pt x="2241" y="8630"/>
                </a:cubicBezTo>
                <a:cubicBezTo>
                  <a:pt x="2225" y="6871"/>
                  <a:pt x="2225" y="6329"/>
                  <a:pt x="2240" y="5963"/>
                </a:cubicBezTo>
                <a:cubicBezTo>
                  <a:pt x="2254" y="5616"/>
                  <a:pt x="2255" y="5418"/>
                  <a:pt x="2241" y="5099"/>
                </a:cubicBezTo>
                <a:cubicBezTo>
                  <a:pt x="2231" y="4856"/>
                  <a:pt x="2221" y="4710"/>
                  <a:pt x="2212" y="4686"/>
                </a:cubicBezTo>
                <a:close/>
                <a:moveTo>
                  <a:pt x="2247" y="11109"/>
                </a:moveTo>
                <a:cubicBezTo>
                  <a:pt x="2246" y="11156"/>
                  <a:pt x="2247" y="11213"/>
                  <a:pt x="2246" y="11259"/>
                </a:cubicBezTo>
                <a:lnTo>
                  <a:pt x="2249" y="11221"/>
                </a:lnTo>
                <a:lnTo>
                  <a:pt x="2247" y="11109"/>
                </a:lnTo>
                <a:close/>
                <a:moveTo>
                  <a:pt x="2246" y="11259"/>
                </a:moveTo>
                <a:lnTo>
                  <a:pt x="2211" y="11616"/>
                </a:lnTo>
                <a:cubicBezTo>
                  <a:pt x="2181" y="11928"/>
                  <a:pt x="2157" y="12006"/>
                  <a:pt x="2100" y="11935"/>
                </a:cubicBezTo>
                <a:cubicBezTo>
                  <a:pt x="2039" y="11860"/>
                  <a:pt x="2013" y="11687"/>
                  <a:pt x="1949" y="10921"/>
                </a:cubicBezTo>
                <a:cubicBezTo>
                  <a:pt x="1907" y="10416"/>
                  <a:pt x="1868" y="10002"/>
                  <a:pt x="1862" y="10001"/>
                </a:cubicBezTo>
                <a:cubicBezTo>
                  <a:pt x="1855" y="10000"/>
                  <a:pt x="1821" y="10408"/>
                  <a:pt x="1787" y="10902"/>
                </a:cubicBezTo>
                <a:cubicBezTo>
                  <a:pt x="1712" y="11999"/>
                  <a:pt x="1635" y="12267"/>
                  <a:pt x="1584" y="11616"/>
                </a:cubicBezTo>
                <a:lnTo>
                  <a:pt x="1552" y="11221"/>
                </a:lnTo>
                <a:lnTo>
                  <a:pt x="1491" y="11616"/>
                </a:lnTo>
                <a:cubicBezTo>
                  <a:pt x="1417" y="12085"/>
                  <a:pt x="1345" y="11963"/>
                  <a:pt x="1313" y="11315"/>
                </a:cubicBezTo>
                <a:cubicBezTo>
                  <a:pt x="1300" y="11056"/>
                  <a:pt x="1288" y="10076"/>
                  <a:pt x="1282" y="8817"/>
                </a:cubicBezTo>
                <a:cubicBezTo>
                  <a:pt x="1270" y="6235"/>
                  <a:pt x="1260" y="5363"/>
                  <a:pt x="1244" y="5587"/>
                </a:cubicBezTo>
                <a:cubicBezTo>
                  <a:pt x="1237" y="5682"/>
                  <a:pt x="1237" y="6465"/>
                  <a:pt x="1244" y="7334"/>
                </a:cubicBezTo>
                <a:cubicBezTo>
                  <a:pt x="1251" y="8203"/>
                  <a:pt x="1262" y="9618"/>
                  <a:pt x="1267" y="10470"/>
                </a:cubicBezTo>
                <a:cubicBezTo>
                  <a:pt x="1275" y="11612"/>
                  <a:pt x="1284" y="12108"/>
                  <a:pt x="1305" y="12386"/>
                </a:cubicBezTo>
                <a:cubicBezTo>
                  <a:pt x="1346" y="12905"/>
                  <a:pt x="1442" y="12889"/>
                  <a:pt x="1495" y="12348"/>
                </a:cubicBezTo>
                <a:lnTo>
                  <a:pt x="1536" y="11935"/>
                </a:lnTo>
                <a:lnTo>
                  <a:pt x="1567" y="12348"/>
                </a:lnTo>
                <a:cubicBezTo>
                  <a:pt x="1605" y="12874"/>
                  <a:pt x="1658" y="12878"/>
                  <a:pt x="1708" y="12367"/>
                </a:cubicBezTo>
                <a:cubicBezTo>
                  <a:pt x="1755" y="11899"/>
                  <a:pt x="1776" y="11873"/>
                  <a:pt x="1809" y="12254"/>
                </a:cubicBezTo>
                <a:cubicBezTo>
                  <a:pt x="1822" y="12410"/>
                  <a:pt x="1855" y="12686"/>
                  <a:pt x="1881" y="12855"/>
                </a:cubicBezTo>
                <a:cubicBezTo>
                  <a:pt x="1924" y="13143"/>
                  <a:pt x="1928" y="13137"/>
                  <a:pt x="1949" y="12780"/>
                </a:cubicBezTo>
                <a:cubicBezTo>
                  <a:pt x="1970" y="12439"/>
                  <a:pt x="1979" y="12429"/>
                  <a:pt x="2037" y="12630"/>
                </a:cubicBezTo>
                <a:cubicBezTo>
                  <a:pt x="2080" y="12781"/>
                  <a:pt x="2120" y="12792"/>
                  <a:pt x="2160" y="12667"/>
                </a:cubicBezTo>
                <a:cubicBezTo>
                  <a:pt x="2210" y="12508"/>
                  <a:pt x="2221" y="12357"/>
                  <a:pt x="2240" y="11653"/>
                </a:cubicBezTo>
                <a:cubicBezTo>
                  <a:pt x="2243" y="11524"/>
                  <a:pt x="2243" y="11381"/>
                  <a:pt x="2246" y="11259"/>
                </a:cubicBezTo>
                <a:close/>
                <a:moveTo>
                  <a:pt x="5622" y="4686"/>
                </a:moveTo>
                <a:cubicBezTo>
                  <a:pt x="5613" y="4663"/>
                  <a:pt x="5604" y="4766"/>
                  <a:pt x="5598" y="4968"/>
                </a:cubicBezTo>
                <a:cubicBezTo>
                  <a:pt x="5594" y="5125"/>
                  <a:pt x="5604" y="6589"/>
                  <a:pt x="5623" y="8235"/>
                </a:cubicBezTo>
                <a:lnTo>
                  <a:pt x="5655" y="11090"/>
                </a:lnTo>
                <a:cubicBezTo>
                  <a:pt x="5660" y="10476"/>
                  <a:pt x="5660" y="9725"/>
                  <a:pt x="5649" y="8611"/>
                </a:cubicBezTo>
                <a:cubicBezTo>
                  <a:pt x="5633" y="6875"/>
                  <a:pt x="5633" y="6329"/>
                  <a:pt x="5648" y="5963"/>
                </a:cubicBezTo>
                <a:cubicBezTo>
                  <a:pt x="5662" y="5616"/>
                  <a:pt x="5664" y="5418"/>
                  <a:pt x="5651" y="5099"/>
                </a:cubicBezTo>
                <a:cubicBezTo>
                  <a:pt x="5641" y="4856"/>
                  <a:pt x="5631" y="4710"/>
                  <a:pt x="5622" y="4686"/>
                </a:cubicBezTo>
                <a:close/>
                <a:moveTo>
                  <a:pt x="5655" y="11090"/>
                </a:moveTo>
                <a:cubicBezTo>
                  <a:pt x="5655" y="11152"/>
                  <a:pt x="5653" y="11201"/>
                  <a:pt x="5652" y="11259"/>
                </a:cubicBezTo>
                <a:lnTo>
                  <a:pt x="5657" y="11221"/>
                </a:lnTo>
                <a:lnTo>
                  <a:pt x="5655" y="11090"/>
                </a:lnTo>
                <a:close/>
                <a:moveTo>
                  <a:pt x="5652" y="11259"/>
                </a:moveTo>
                <a:lnTo>
                  <a:pt x="5619" y="11616"/>
                </a:lnTo>
                <a:cubicBezTo>
                  <a:pt x="5588" y="11933"/>
                  <a:pt x="5564" y="12003"/>
                  <a:pt x="5500" y="11935"/>
                </a:cubicBezTo>
                <a:cubicBezTo>
                  <a:pt x="5456" y="11888"/>
                  <a:pt x="5410" y="11740"/>
                  <a:pt x="5397" y="11597"/>
                </a:cubicBezTo>
                <a:cubicBezTo>
                  <a:pt x="5375" y="11364"/>
                  <a:pt x="5374" y="11295"/>
                  <a:pt x="5395" y="10996"/>
                </a:cubicBezTo>
                <a:cubicBezTo>
                  <a:pt x="5447" y="10258"/>
                  <a:pt x="5403" y="9569"/>
                  <a:pt x="5303" y="9569"/>
                </a:cubicBezTo>
                <a:cubicBezTo>
                  <a:pt x="5205" y="9569"/>
                  <a:pt x="5152" y="10332"/>
                  <a:pt x="5219" y="10789"/>
                </a:cubicBezTo>
                <a:cubicBezTo>
                  <a:pt x="5277" y="11189"/>
                  <a:pt x="5246" y="11620"/>
                  <a:pt x="5140" y="11878"/>
                </a:cubicBezTo>
                <a:cubicBezTo>
                  <a:pt x="5091" y="11994"/>
                  <a:pt x="5077" y="11949"/>
                  <a:pt x="5046" y="11522"/>
                </a:cubicBezTo>
                <a:cubicBezTo>
                  <a:pt x="5011" y="11037"/>
                  <a:pt x="5010" y="11040"/>
                  <a:pt x="4992" y="11409"/>
                </a:cubicBezTo>
                <a:cubicBezTo>
                  <a:pt x="4968" y="11912"/>
                  <a:pt x="4917" y="11889"/>
                  <a:pt x="4896" y="11371"/>
                </a:cubicBezTo>
                <a:cubicBezTo>
                  <a:pt x="4879" y="10958"/>
                  <a:pt x="4879" y="10963"/>
                  <a:pt x="4846" y="11353"/>
                </a:cubicBezTo>
                <a:cubicBezTo>
                  <a:pt x="4790" y="12013"/>
                  <a:pt x="4750" y="12068"/>
                  <a:pt x="4708" y="11540"/>
                </a:cubicBezTo>
                <a:lnTo>
                  <a:pt x="4671" y="11071"/>
                </a:lnTo>
                <a:lnTo>
                  <a:pt x="4627" y="11540"/>
                </a:lnTo>
                <a:cubicBezTo>
                  <a:pt x="4592" y="11926"/>
                  <a:pt x="4573" y="12000"/>
                  <a:pt x="4525" y="11916"/>
                </a:cubicBezTo>
                <a:cubicBezTo>
                  <a:pt x="4492" y="11860"/>
                  <a:pt x="4451" y="11664"/>
                  <a:pt x="4436" y="11484"/>
                </a:cubicBezTo>
                <a:cubicBezTo>
                  <a:pt x="4410" y="11178"/>
                  <a:pt x="4407" y="11183"/>
                  <a:pt x="4398" y="11559"/>
                </a:cubicBezTo>
                <a:cubicBezTo>
                  <a:pt x="4391" y="11822"/>
                  <a:pt x="4400" y="12180"/>
                  <a:pt x="4423" y="12573"/>
                </a:cubicBezTo>
                <a:cubicBezTo>
                  <a:pt x="4446" y="12976"/>
                  <a:pt x="4462" y="13101"/>
                  <a:pt x="4472" y="12968"/>
                </a:cubicBezTo>
                <a:cubicBezTo>
                  <a:pt x="4481" y="12859"/>
                  <a:pt x="4509" y="12761"/>
                  <a:pt x="4535" y="12761"/>
                </a:cubicBezTo>
                <a:cubicBezTo>
                  <a:pt x="4561" y="12761"/>
                  <a:pt x="4598" y="12630"/>
                  <a:pt x="4617" y="12461"/>
                </a:cubicBezTo>
                <a:cubicBezTo>
                  <a:pt x="4648" y="12183"/>
                  <a:pt x="4655" y="12183"/>
                  <a:pt x="4686" y="12461"/>
                </a:cubicBezTo>
                <a:cubicBezTo>
                  <a:pt x="4732" y="12875"/>
                  <a:pt x="4778" y="12854"/>
                  <a:pt x="4824" y="12386"/>
                </a:cubicBezTo>
                <a:cubicBezTo>
                  <a:pt x="4863" y="11998"/>
                  <a:pt x="4863" y="11998"/>
                  <a:pt x="4890" y="12386"/>
                </a:cubicBezTo>
                <a:cubicBezTo>
                  <a:pt x="4923" y="12860"/>
                  <a:pt x="4940" y="12866"/>
                  <a:pt x="4976" y="12442"/>
                </a:cubicBezTo>
                <a:cubicBezTo>
                  <a:pt x="5002" y="12138"/>
                  <a:pt x="5006" y="12138"/>
                  <a:pt x="5032" y="12442"/>
                </a:cubicBezTo>
                <a:cubicBezTo>
                  <a:pt x="5073" y="12926"/>
                  <a:pt x="5137" y="12843"/>
                  <a:pt x="5227" y="12179"/>
                </a:cubicBezTo>
                <a:lnTo>
                  <a:pt x="5308" y="11578"/>
                </a:lnTo>
                <a:lnTo>
                  <a:pt x="5365" y="12179"/>
                </a:lnTo>
                <a:cubicBezTo>
                  <a:pt x="5409" y="12629"/>
                  <a:pt x="5438" y="12761"/>
                  <a:pt x="5489" y="12761"/>
                </a:cubicBezTo>
                <a:cubicBezTo>
                  <a:pt x="5593" y="12761"/>
                  <a:pt x="5638" y="12374"/>
                  <a:pt x="5652" y="11259"/>
                </a:cubicBezTo>
                <a:close/>
                <a:moveTo>
                  <a:pt x="8197" y="4686"/>
                </a:moveTo>
                <a:cubicBezTo>
                  <a:pt x="8177" y="4627"/>
                  <a:pt x="8169" y="5204"/>
                  <a:pt x="8177" y="6339"/>
                </a:cubicBezTo>
                <a:cubicBezTo>
                  <a:pt x="8188" y="7974"/>
                  <a:pt x="8176" y="9385"/>
                  <a:pt x="8146" y="9907"/>
                </a:cubicBezTo>
                <a:cubicBezTo>
                  <a:pt x="8128" y="10226"/>
                  <a:pt x="8116" y="10074"/>
                  <a:pt x="8025" y="8310"/>
                </a:cubicBezTo>
                <a:cubicBezTo>
                  <a:pt x="7903" y="5947"/>
                  <a:pt x="7804" y="4636"/>
                  <a:pt x="7783" y="5080"/>
                </a:cubicBezTo>
                <a:cubicBezTo>
                  <a:pt x="7775" y="5242"/>
                  <a:pt x="7768" y="5544"/>
                  <a:pt x="7768" y="5756"/>
                </a:cubicBezTo>
                <a:cubicBezTo>
                  <a:pt x="7768" y="6235"/>
                  <a:pt x="7841" y="7236"/>
                  <a:pt x="7867" y="7109"/>
                </a:cubicBezTo>
                <a:cubicBezTo>
                  <a:pt x="7887" y="7010"/>
                  <a:pt x="7973" y="8259"/>
                  <a:pt x="8059" y="9888"/>
                </a:cubicBezTo>
                <a:cubicBezTo>
                  <a:pt x="8107" y="10805"/>
                  <a:pt x="8108" y="10882"/>
                  <a:pt x="8086" y="11371"/>
                </a:cubicBezTo>
                <a:cubicBezTo>
                  <a:pt x="8073" y="11654"/>
                  <a:pt x="8042" y="12016"/>
                  <a:pt x="8016" y="12179"/>
                </a:cubicBezTo>
                <a:cubicBezTo>
                  <a:pt x="7990" y="12342"/>
                  <a:pt x="7968" y="12627"/>
                  <a:pt x="7968" y="12817"/>
                </a:cubicBezTo>
                <a:cubicBezTo>
                  <a:pt x="7968" y="13103"/>
                  <a:pt x="7982" y="13157"/>
                  <a:pt x="8048" y="13155"/>
                </a:cubicBezTo>
                <a:cubicBezTo>
                  <a:pt x="8162" y="13150"/>
                  <a:pt x="8174" y="13018"/>
                  <a:pt x="8162" y="11785"/>
                </a:cubicBezTo>
                <a:cubicBezTo>
                  <a:pt x="8156" y="11140"/>
                  <a:pt x="8161" y="10343"/>
                  <a:pt x="8175" y="9644"/>
                </a:cubicBezTo>
                <a:cubicBezTo>
                  <a:pt x="8188" y="9034"/>
                  <a:pt x="8197" y="8048"/>
                  <a:pt x="8197" y="7447"/>
                </a:cubicBezTo>
                <a:cubicBezTo>
                  <a:pt x="8197" y="6845"/>
                  <a:pt x="8207" y="6123"/>
                  <a:pt x="8219" y="5832"/>
                </a:cubicBezTo>
                <a:cubicBezTo>
                  <a:pt x="8237" y="5403"/>
                  <a:pt x="8238" y="5223"/>
                  <a:pt x="8222" y="4949"/>
                </a:cubicBezTo>
                <a:cubicBezTo>
                  <a:pt x="8213" y="4784"/>
                  <a:pt x="8204" y="4706"/>
                  <a:pt x="8197" y="4686"/>
                </a:cubicBezTo>
                <a:close/>
                <a:moveTo>
                  <a:pt x="14172" y="4686"/>
                </a:moveTo>
                <a:cubicBezTo>
                  <a:pt x="14163" y="4663"/>
                  <a:pt x="14155" y="4766"/>
                  <a:pt x="14149" y="4968"/>
                </a:cubicBezTo>
                <a:cubicBezTo>
                  <a:pt x="14144" y="5125"/>
                  <a:pt x="14155" y="6589"/>
                  <a:pt x="14174" y="8235"/>
                </a:cubicBezTo>
                <a:lnTo>
                  <a:pt x="14206" y="11033"/>
                </a:lnTo>
                <a:cubicBezTo>
                  <a:pt x="14210" y="10421"/>
                  <a:pt x="14211" y="9682"/>
                  <a:pt x="14201" y="8611"/>
                </a:cubicBezTo>
                <a:cubicBezTo>
                  <a:pt x="14185" y="6875"/>
                  <a:pt x="14185" y="6329"/>
                  <a:pt x="14200" y="5963"/>
                </a:cubicBezTo>
                <a:cubicBezTo>
                  <a:pt x="14214" y="5616"/>
                  <a:pt x="14215" y="5418"/>
                  <a:pt x="14201" y="5099"/>
                </a:cubicBezTo>
                <a:cubicBezTo>
                  <a:pt x="14191" y="4856"/>
                  <a:pt x="14181" y="4710"/>
                  <a:pt x="14172" y="4686"/>
                </a:cubicBezTo>
                <a:close/>
                <a:moveTo>
                  <a:pt x="14206" y="11033"/>
                </a:moveTo>
                <a:cubicBezTo>
                  <a:pt x="14205" y="11123"/>
                  <a:pt x="14204" y="11196"/>
                  <a:pt x="14203" y="11278"/>
                </a:cubicBezTo>
                <a:lnTo>
                  <a:pt x="14209" y="11221"/>
                </a:lnTo>
                <a:lnTo>
                  <a:pt x="14206" y="11033"/>
                </a:lnTo>
                <a:close/>
                <a:moveTo>
                  <a:pt x="14203" y="11278"/>
                </a:moveTo>
                <a:lnTo>
                  <a:pt x="14172" y="11597"/>
                </a:lnTo>
                <a:cubicBezTo>
                  <a:pt x="14124" y="12100"/>
                  <a:pt x="14026" y="12101"/>
                  <a:pt x="13987" y="11597"/>
                </a:cubicBezTo>
                <a:cubicBezTo>
                  <a:pt x="13957" y="11221"/>
                  <a:pt x="13956" y="11221"/>
                  <a:pt x="13899" y="11597"/>
                </a:cubicBezTo>
                <a:cubicBezTo>
                  <a:pt x="13867" y="11806"/>
                  <a:pt x="13813" y="11972"/>
                  <a:pt x="13777" y="11972"/>
                </a:cubicBezTo>
                <a:cubicBezTo>
                  <a:pt x="13723" y="11972"/>
                  <a:pt x="13705" y="12083"/>
                  <a:pt x="13664" y="12686"/>
                </a:cubicBezTo>
                <a:cubicBezTo>
                  <a:pt x="13603" y="13574"/>
                  <a:pt x="13609" y="13952"/>
                  <a:pt x="13685" y="14226"/>
                </a:cubicBezTo>
                <a:cubicBezTo>
                  <a:pt x="13718" y="14344"/>
                  <a:pt x="13745" y="14531"/>
                  <a:pt x="13746" y="14639"/>
                </a:cubicBezTo>
                <a:cubicBezTo>
                  <a:pt x="13748" y="15024"/>
                  <a:pt x="13657" y="15377"/>
                  <a:pt x="13534" y="15465"/>
                </a:cubicBezTo>
                <a:cubicBezTo>
                  <a:pt x="13375" y="15578"/>
                  <a:pt x="13307" y="15210"/>
                  <a:pt x="13295" y="14151"/>
                </a:cubicBezTo>
                <a:lnTo>
                  <a:pt x="13286" y="13456"/>
                </a:lnTo>
                <a:lnTo>
                  <a:pt x="13274" y="14207"/>
                </a:lnTo>
                <a:cubicBezTo>
                  <a:pt x="13258" y="15215"/>
                  <a:pt x="13288" y="15957"/>
                  <a:pt x="13356" y="16273"/>
                </a:cubicBezTo>
                <a:cubicBezTo>
                  <a:pt x="13481" y="16853"/>
                  <a:pt x="13747" y="15916"/>
                  <a:pt x="13795" y="14714"/>
                </a:cubicBezTo>
                <a:cubicBezTo>
                  <a:pt x="13823" y="14022"/>
                  <a:pt x="13816" y="13821"/>
                  <a:pt x="13752" y="13644"/>
                </a:cubicBezTo>
                <a:cubicBezTo>
                  <a:pt x="13683" y="13455"/>
                  <a:pt x="13674" y="13365"/>
                  <a:pt x="13695" y="13043"/>
                </a:cubicBezTo>
                <a:cubicBezTo>
                  <a:pt x="13706" y="12875"/>
                  <a:pt x="13742" y="12761"/>
                  <a:pt x="13787" y="12761"/>
                </a:cubicBezTo>
                <a:cubicBezTo>
                  <a:pt x="13836" y="12761"/>
                  <a:pt x="13871" y="12654"/>
                  <a:pt x="13895" y="12404"/>
                </a:cubicBezTo>
                <a:cubicBezTo>
                  <a:pt x="13930" y="12037"/>
                  <a:pt x="13931" y="12037"/>
                  <a:pt x="13968" y="12404"/>
                </a:cubicBezTo>
                <a:cubicBezTo>
                  <a:pt x="13988" y="12609"/>
                  <a:pt x="14027" y="12761"/>
                  <a:pt x="14055" y="12761"/>
                </a:cubicBezTo>
                <a:cubicBezTo>
                  <a:pt x="14147" y="12761"/>
                  <a:pt x="14189" y="12351"/>
                  <a:pt x="14203" y="11278"/>
                </a:cubicBezTo>
                <a:close/>
                <a:moveTo>
                  <a:pt x="16659" y="4686"/>
                </a:moveTo>
                <a:cubicBezTo>
                  <a:pt x="16650" y="4663"/>
                  <a:pt x="16643" y="4766"/>
                  <a:pt x="16637" y="4968"/>
                </a:cubicBezTo>
                <a:cubicBezTo>
                  <a:pt x="16632" y="5125"/>
                  <a:pt x="16643" y="6589"/>
                  <a:pt x="16662" y="8235"/>
                </a:cubicBezTo>
                <a:lnTo>
                  <a:pt x="16694" y="11052"/>
                </a:lnTo>
                <a:cubicBezTo>
                  <a:pt x="16699" y="10439"/>
                  <a:pt x="16698" y="9693"/>
                  <a:pt x="16688" y="8611"/>
                </a:cubicBezTo>
                <a:cubicBezTo>
                  <a:pt x="16672" y="6875"/>
                  <a:pt x="16672" y="6329"/>
                  <a:pt x="16687" y="5963"/>
                </a:cubicBezTo>
                <a:cubicBezTo>
                  <a:pt x="16702" y="5616"/>
                  <a:pt x="16701" y="5418"/>
                  <a:pt x="16688" y="5099"/>
                </a:cubicBezTo>
                <a:cubicBezTo>
                  <a:pt x="16678" y="4856"/>
                  <a:pt x="16668" y="4710"/>
                  <a:pt x="16659" y="4686"/>
                </a:cubicBezTo>
                <a:close/>
                <a:moveTo>
                  <a:pt x="16694" y="11052"/>
                </a:moveTo>
                <a:cubicBezTo>
                  <a:pt x="16693" y="11135"/>
                  <a:pt x="16692" y="11202"/>
                  <a:pt x="16691" y="11278"/>
                </a:cubicBezTo>
                <a:lnTo>
                  <a:pt x="16695" y="11221"/>
                </a:lnTo>
                <a:lnTo>
                  <a:pt x="16694" y="11052"/>
                </a:lnTo>
                <a:close/>
                <a:moveTo>
                  <a:pt x="16691" y="11278"/>
                </a:moveTo>
                <a:lnTo>
                  <a:pt x="16659" y="11597"/>
                </a:lnTo>
                <a:cubicBezTo>
                  <a:pt x="16610" y="12100"/>
                  <a:pt x="16513" y="12101"/>
                  <a:pt x="16473" y="11597"/>
                </a:cubicBezTo>
                <a:cubicBezTo>
                  <a:pt x="16444" y="11221"/>
                  <a:pt x="16444" y="11228"/>
                  <a:pt x="16386" y="11616"/>
                </a:cubicBezTo>
                <a:cubicBezTo>
                  <a:pt x="16301" y="12181"/>
                  <a:pt x="16240" y="11992"/>
                  <a:pt x="16149" y="10902"/>
                </a:cubicBezTo>
                <a:cubicBezTo>
                  <a:pt x="16108" y="10408"/>
                  <a:pt x="16068" y="10001"/>
                  <a:pt x="16060" y="10001"/>
                </a:cubicBezTo>
                <a:cubicBezTo>
                  <a:pt x="16052" y="10001"/>
                  <a:pt x="16021" y="10399"/>
                  <a:pt x="15990" y="10883"/>
                </a:cubicBezTo>
                <a:cubicBezTo>
                  <a:pt x="15928" y="11849"/>
                  <a:pt x="15865" y="12149"/>
                  <a:pt x="15794" y="11803"/>
                </a:cubicBezTo>
                <a:cubicBezTo>
                  <a:pt x="15735" y="11511"/>
                  <a:pt x="15723" y="11093"/>
                  <a:pt x="15713" y="8799"/>
                </a:cubicBezTo>
                <a:cubicBezTo>
                  <a:pt x="15701" y="6230"/>
                  <a:pt x="15690" y="5364"/>
                  <a:pt x="15675" y="5587"/>
                </a:cubicBezTo>
                <a:cubicBezTo>
                  <a:pt x="15668" y="5682"/>
                  <a:pt x="15669" y="6465"/>
                  <a:pt x="15676" y="7334"/>
                </a:cubicBezTo>
                <a:cubicBezTo>
                  <a:pt x="15683" y="8203"/>
                  <a:pt x="15693" y="9618"/>
                  <a:pt x="15698" y="10470"/>
                </a:cubicBezTo>
                <a:cubicBezTo>
                  <a:pt x="15705" y="11612"/>
                  <a:pt x="15716" y="12108"/>
                  <a:pt x="15737" y="12386"/>
                </a:cubicBezTo>
                <a:cubicBezTo>
                  <a:pt x="15776" y="12880"/>
                  <a:pt x="15858" y="12870"/>
                  <a:pt x="15908" y="12367"/>
                </a:cubicBezTo>
                <a:cubicBezTo>
                  <a:pt x="15955" y="11899"/>
                  <a:pt x="15979" y="11873"/>
                  <a:pt x="16011" y="12254"/>
                </a:cubicBezTo>
                <a:cubicBezTo>
                  <a:pt x="16025" y="12410"/>
                  <a:pt x="16055" y="12686"/>
                  <a:pt x="16081" y="12855"/>
                </a:cubicBezTo>
                <a:cubicBezTo>
                  <a:pt x="16124" y="13145"/>
                  <a:pt x="16128" y="13141"/>
                  <a:pt x="16151" y="12761"/>
                </a:cubicBezTo>
                <a:cubicBezTo>
                  <a:pt x="16171" y="12419"/>
                  <a:pt x="16182" y="12378"/>
                  <a:pt x="16218" y="12555"/>
                </a:cubicBezTo>
                <a:cubicBezTo>
                  <a:pt x="16282" y="12868"/>
                  <a:pt x="16343" y="12821"/>
                  <a:pt x="16383" y="12404"/>
                </a:cubicBezTo>
                <a:cubicBezTo>
                  <a:pt x="16418" y="12037"/>
                  <a:pt x="16420" y="12037"/>
                  <a:pt x="16456" y="12404"/>
                </a:cubicBezTo>
                <a:cubicBezTo>
                  <a:pt x="16476" y="12609"/>
                  <a:pt x="16517" y="12761"/>
                  <a:pt x="16544" y="12761"/>
                </a:cubicBezTo>
                <a:cubicBezTo>
                  <a:pt x="16636" y="12761"/>
                  <a:pt x="16677" y="12352"/>
                  <a:pt x="16691" y="11278"/>
                </a:cubicBezTo>
                <a:close/>
                <a:moveTo>
                  <a:pt x="121" y="4780"/>
                </a:moveTo>
                <a:cubicBezTo>
                  <a:pt x="57" y="4953"/>
                  <a:pt x="0" y="5786"/>
                  <a:pt x="0" y="7015"/>
                </a:cubicBezTo>
                <a:cubicBezTo>
                  <a:pt x="0" y="7683"/>
                  <a:pt x="11" y="7982"/>
                  <a:pt x="67" y="8799"/>
                </a:cubicBezTo>
                <a:cubicBezTo>
                  <a:pt x="104" y="9338"/>
                  <a:pt x="139" y="9963"/>
                  <a:pt x="145" y="10188"/>
                </a:cubicBezTo>
                <a:cubicBezTo>
                  <a:pt x="162" y="10891"/>
                  <a:pt x="173" y="10643"/>
                  <a:pt x="162" y="9775"/>
                </a:cubicBezTo>
                <a:cubicBezTo>
                  <a:pt x="156" y="9319"/>
                  <a:pt x="132" y="8477"/>
                  <a:pt x="107" y="7916"/>
                </a:cubicBezTo>
                <a:cubicBezTo>
                  <a:pt x="82" y="7355"/>
                  <a:pt x="61" y="6662"/>
                  <a:pt x="61" y="6376"/>
                </a:cubicBezTo>
                <a:cubicBezTo>
                  <a:pt x="61" y="5359"/>
                  <a:pt x="156" y="4721"/>
                  <a:pt x="218" y="5325"/>
                </a:cubicBezTo>
                <a:cubicBezTo>
                  <a:pt x="257" y="5710"/>
                  <a:pt x="256" y="6027"/>
                  <a:pt x="215" y="6301"/>
                </a:cubicBezTo>
                <a:cubicBezTo>
                  <a:pt x="163" y="6641"/>
                  <a:pt x="163" y="7334"/>
                  <a:pt x="215" y="7334"/>
                </a:cubicBezTo>
                <a:cubicBezTo>
                  <a:pt x="268" y="7334"/>
                  <a:pt x="292" y="6445"/>
                  <a:pt x="260" y="5700"/>
                </a:cubicBezTo>
                <a:cubicBezTo>
                  <a:pt x="240" y="5253"/>
                  <a:pt x="213" y="4966"/>
                  <a:pt x="185" y="4836"/>
                </a:cubicBezTo>
                <a:cubicBezTo>
                  <a:pt x="164" y="4738"/>
                  <a:pt x="142" y="4722"/>
                  <a:pt x="121" y="4780"/>
                </a:cubicBezTo>
                <a:close/>
                <a:moveTo>
                  <a:pt x="15383" y="5099"/>
                </a:moveTo>
                <a:cubicBezTo>
                  <a:pt x="15376" y="5111"/>
                  <a:pt x="15371" y="5208"/>
                  <a:pt x="15361" y="5381"/>
                </a:cubicBezTo>
                <a:cubicBezTo>
                  <a:pt x="15345" y="5653"/>
                  <a:pt x="15344" y="5826"/>
                  <a:pt x="15355" y="6001"/>
                </a:cubicBezTo>
                <a:cubicBezTo>
                  <a:pt x="15364" y="6137"/>
                  <a:pt x="15379" y="6263"/>
                  <a:pt x="15390" y="6263"/>
                </a:cubicBezTo>
                <a:cubicBezTo>
                  <a:pt x="15421" y="6263"/>
                  <a:pt x="15432" y="5619"/>
                  <a:pt x="15406" y="5287"/>
                </a:cubicBezTo>
                <a:cubicBezTo>
                  <a:pt x="15395" y="5152"/>
                  <a:pt x="15389" y="5088"/>
                  <a:pt x="15383" y="5099"/>
                </a:cubicBezTo>
                <a:close/>
                <a:moveTo>
                  <a:pt x="17363" y="5494"/>
                </a:moveTo>
                <a:cubicBezTo>
                  <a:pt x="17355" y="5497"/>
                  <a:pt x="17349" y="5578"/>
                  <a:pt x="17335" y="5738"/>
                </a:cubicBezTo>
                <a:cubicBezTo>
                  <a:pt x="17315" y="5963"/>
                  <a:pt x="17301" y="6007"/>
                  <a:pt x="17294" y="5869"/>
                </a:cubicBezTo>
                <a:cubicBezTo>
                  <a:pt x="17279" y="5553"/>
                  <a:pt x="17245" y="5618"/>
                  <a:pt x="17234" y="5982"/>
                </a:cubicBezTo>
                <a:cubicBezTo>
                  <a:pt x="17228" y="6174"/>
                  <a:pt x="17235" y="6411"/>
                  <a:pt x="17252" y="6564"/>
                </a:cubicBezTo>
                <a:cubicBezTo>
                  <a:pt x="17274" y="6777"/>
                  <a:pt x="17283" y="6764"/>
                  <a:pt x="17306" y="6508"/>
                </a:cubicBezTo>
                <a:cubicBezTo>
                  <a:pt x="17326" y="6271"/>
                  <a:pt x="17336" y="6257"/>
                  <a:pt x="17352" y="6433"/>
                </a:cubicBezTo>
                <a:cubicBezTo>
                  <a:pt x="17369" y="6607"/>
                  <a:pt x="17379" y="6576"/>
                  <a:pt x="17395" y="6339"/>
                </a:cubicBezTo>
                <a:cubicBezTo>
                  <a:pt x="17411" y="6083"/>
                  <a:pt x="17410" y="5986"/>
                  <a:pt x="17389" y="5719"/>
                </a:cubicBezTo>
                <a:cubicBezTo>
                  <a:pt x="17377" y="5570"/>
                  <a:pt x="17370" y="5491"/>
                  <a:pt x="17363" y="5494"/>
                </a:cubicBezTo>
                <a:close/>
                <a:moveTo>
                  <a:pt x="6971" y="5587"/>
                </a:moveTo>
                <a:cubicBezTo>
                  <a:pt x="6964" y="5682"/>
                  <a:pt x="6964" y="6465"/>
                  <a:pt x="6971" y="7334"/>
                </a:cubicBezTo>
                <a:cubicBezTo>
                  <a:pt x="6978" y="8203"/>
                  <a:pt x="6987" y="9618"/>
                  <a:pt x="6993" y="10470"/>
                </a:cubicBezTo>
                <a:cubicBezTo>
                  <a:pt x="7000" y="11612"/>
                  <a:pt x="7010" y="12108"/>
                  <a:pt x="7032" y="12386"/>
                </a:cubicBezTo>
                <a:cubicBezTo>
                  <a:pt x="7078" y="12976"/>
                  <a:pt x="7171" y="12874"/>
                  <a:pt x="7310" y="12066"/>
                </a:cubicBezTo>
                <a:cubicBezTo>
                  <a:pt x="7431" y="11368"/>
                  <a:pt x="7601" y="10860"/>
                  <a:pt x="7632" y="11109"/>
                </a:cubicBezTo>
                <a:cubicBezTo>
                  <a:pt x="7647" y="11225"/>
                  <a:pt x="7675" y="10888"/>
                  <a:pt x="7676" y="10583"/>
                </a:cubicBezTo>
                <a:cubicBezTo>
                  <a:pt x="7676" y="10517"/>
                  <a:pt x="7634" y="10407"/>
                  <a:pt x="7584" y="10339"/>
                </a:cubicBezTo>
                <a:cubicBezTo>
                  <a:pt x="7534" y="10271"/>
                  <a:pt x="7449" y="9993"/>
                  <a:pt x="7397" y="9719"/>
                </a:cubicBezTo>
                <a:cubicBezTo>
                  <a:pt x="7281" y="9113"/>
                  <a:pt x="7265" y="9099"/>
                  <a:pt x="7220" y="9644"/>
                </a:cubicBezTo>
                <a:cubicBezTo>
                  <a:pt x="7173" y="10213"/>
                  <a:pt x="7175" y="10414"/>
                  <a:pt x="7226" y="10226"/>
                </a:cubicBezTo>
                <a:cubicBezTo>
                  <a:pt x="7278" y="10038"/>
                  <a:pt x="7391" y="10408"/>
                  <a:pt x="7391" y="10771"/>
                </a:cubicBezTo>
                <a:cubicBezTo>
                  <a:pt x="7391" y="11342"/>
                  <a:pt x="7158" y="12140"/>
                  <a:pt x="7089" y="11803"/>
                </a:cubicBezTo>
                <a:cubicBezTo>
                  <a:pt x="7030" y="11514"/>
                  <a:pt x="7018" y="11089"/>
                  <a:pt x="7007" y="8799"/>
                </a:cubicBezTo>
                <a:cubicBezTo>
                  <a:pt x="6996" y="6230"/>
                  <a:pt x="6986" y="5364"/>
                  <a:pt x="6971" y="5587"/>
                </a:cubicBezTo>
                <a:close/>
                <a:moveTo>
                  <a:pt x="10885" y="5587"/>
                </a:moveTo>
                <a:cubicBezTo>
                  <a:pt x="10879" y="5682"/>
                  <a:pt x="10878" y="6465"/>
                  <a:pt x="10885" y="7334"/>
                </a:cubicBezTo>
                <a:cubicBezTo>
                  <a:pt x="10892" y="8203"/>
                  <a:pt x="10903" y="9618"/>
                  <a:pt x="10909" y="10470"/>
                </a:cubicBezTo>
                <a:cubicBezTo>
                  <a:pt x="10920" y="12335"/>
                  <a:pt x="10945" y="12761"/>
                  <a:pt x="11039" y="12761"/>
                </a:cubicBezTo>
                <a:cubicBezTo>
                  <a:pt x="11126" y="12761"/>
                  <a:pt x="11155" y="13036"/>
                  <a:pt x="11166" y="13907"/>
                </a:cubicBezTo>
                <a:cubicBezTo>
                  <a:pt x="11171" y="14318"/>
                  <a:pt x="11186" y="14846"/>
                  <a:pt x="11199" y="15090"/>
                </a:cubicBezTo>
                <a:cubicBezTo>
                  <a:pt x="11230" y="15655"/>
                  <a:pt x="11292" y="15677"/>
                  <a:pt x="11315" y="15127"/>
                </a:cubicBezTo>
                <a:cubicBezTo>
                  <a:pt x="11324" y="14900"/>
                  <a:pt x="11329" y="14300"/>
                  <a:pt x="11326" y="13794"/>
                </a:cubicBezTo>
                <a:lnTo>
                  <a:pt x="11322" y="12874"/>
                </a:lnTo>
                <a:lnTo>
                  <a:pt x="11408" y="12761"/>
                </a:lnTo>
                <a:cubicBezTo>
                  <a:pt x="11458" y="12704"/>
                  <a:pt x="11508" y="12537"/>
                  <a:pt x="11524" y="12348"/>
                </a:cubicBezTo>
                <a:cubicBezTo>
                  <a:pt x="11551" y="12040"/>
                  <a:pt x="11554" y="12031"/>
                  <a:pt x="11588" y="12386"/>
                </a:cubicBezTo>
                <a:cubicBezTo>
                  <a:pt x="11639" y="12923"/>
                  <a:pt x="11705" y="12863"/>
                  <a:pt x="11798" y="12179"/>
                </a:cubicBezTo>
                <a:lnTo>
                  <a:pt x="11878" y="11578"/>
                </a:lnTo>
                <a:lnTo>
                  <a:pt x="11937" y="12179"/>
                </a:lnTo>
                <a:cubicBezTo>
                  <a:pt x="12006" y="12885"/>
                  <a:pt x="12091" y="12980"/>
                  <a:pt x="12146" y="12404"/>
                </a:cubicBezTo>
                <a:cubicBezTo>
                  <a:pt x="12182" y="12037"/>
                  <a:pt x="12183" y="12037"/>
                  <a:pt x="12219" y="12404"/>
                </a:cubicBezTo>
                <a:cubicBezTo>
                  <a:pt x="12264" y="12857"/>
                  <a:pt x="12314" y="12867"/>
                  <a:pt x="12375" y="12461"/>
                </a:cubicBezTo>
                <a:cubicBezTo>
                  <a:pt x="12416" y="12187"/>
                  <a:pt x="12423" y="12187"/>
                  <a:pt x="12454" y="12461"/>
                </a:cubicBezTo>
                <a:cubicBezTo>
                  <a:pt x="12472" y="12628"/>
                  <a:pt x="12500" y="12761"/>
                  <a:pt x="12515" y="12761"/>
                </a:cubicBezTo>
                <a:cubicBezTo>
                  <a:pt x="12530" y="12761"/>
                  <a:pt x="12548" y="12905"/>
                  <a:pt x="12553" y="13080"/>
                </a:cubicBezTo>
                <a:cubicBezTo>
                  <a:pt x="12562" y="13372"/>
                  <a:pt x="12563" y="13372"/>
                  <a:pt x="12576" y="13080"/>
                </a:cubicBezTo>
                <a:cubicBezTo>
                  <a:pt x="12584" y="12892"/>
                  <a:pt x="12610" y="12763"/>
                  <a:pt x="12639" y="12761"/>
                </a:cubicBezTo>
                <a:cubicBezTo>
                  <a:pt x="12750" y="12756"/>
                  <a:pt x="12906" y="11983"/>
                  <a:pt x="12953" y="11202"/>
                </a:cubicBezTo>
                <a:cubicBezTo>
                  <a:pt x="12977" y="10799"/>
                  <a:pt x="12978" y="9554"/>
                  <a:pt x="12954" y="9249"/>
                </a:cubicBezTo>
                <a:cubicBezTo>
                  <a:pt x="12905" y="8608"/>
                  <a:pt x="12788" y="9269"/>
                  <a:pt x="12665" y="10883"/>
                </a:cubicBezTo>
                <a:cubicBezTo>
                  <a:pt x="12571" y="12117"/>
                  <a:pt x="12531" y="12256"/>
                  <a:pt x="12474" y="11522"/>
                </a:cubicBezTo>
                <a:cubicBezTo>
                  <a:pt x="12438" y="11063"/>
                  <a:pt x="12437" y="11060"/>
                  <a:pt x="12408" y="11428"/>
                </a:cubicBezTo>
                <a:cubicBezTo>
                  <a:pt x="12363" y="12014"/>
                  <a:pt x="12277" y="12102"/>
                  <a:pt x="12239" y="11616"/>
                </a:cubicBezTo>
                <a:lnTo>
                  <a:pt x="12207" y="11221"/>
                </a:lnTo>
                <a:lnTo>
                  <a:pt x="12144" y="11616"/>
                </a:lnTo>
                <a:cubicBezTo>
                  <a:pt x="12099" y="11899"/>
                  <a:pt x="12067" y="11985"/>
                  <a:pt x="12030" y="11897"/>
                </a:cubicBezTo>
                <a:cubicBezTo>
                  <a:pt x="11963" y="11735"/>
                  <a:pt x="11934" y="11338"/>
                  <a:pt x="11966" y="10996"/>
                </a:cubicBezTo>
                <a:cubicBezTo>
                  <a:pt x="12024" y="10380"/>
                  <a:pt x="11971" y="9569"/>
                  <a:pt x="11874" y="9569"/>
                </a:cubicBezTo>
                <a:cubicBezTo>
                  <a:pt x="11776" y="9569"/>
                  <a:pt x="11724" y="10332"/>
                  <a:pt x="11791" y="10789"/>
                </a:cubicBezTo>
                <a:cubicBezTo>
                  <a:pt x="11851" y="11201"/>
                  <a:pt x="11813" y="11667"/>
                  <a:pt x="11702" y="11897"/>
                </a:cubicBezTo>
                <a:cubicBezTo>
                  <a:pt x="11651" y="12000"/>
                  <a:pt x="11633" y="11941"/>
                  <a:pt x="11607" y="11597"/>
                </a:cubicBezTo>
                <a:cubicBezTo>
                  <a:pt x="11576" y="11198"/>
                  <a:pt x="11572" y="11209"/>
                  <a:pt x="11535" y="11522"/>
                </a:cubicBezTo>
                <a:cubicBezTo>
                  <a:pt x="11500" y="11821"/>
                  <a:pt x="11291" y="12226"/>
                  <a:pt x="11265" y="12047"/>
                </a:cubicBezTo>
                <a:cubicBezTo>
                  <a:pt x="11259" y="12006"/>
                  <a:pt x="11271" y="11651"/>
                  <a:pt x="11291" y="11259"/>
                </a:cubicBezTo>
                <a:cubicBezTo>
                  <a:pt x="11330" y="10522"/>
                  <a:pt x="11342" y="9333"/>
                  <a:pt x="11313" y="9099"/>
                </a:cubicBezTo>
                <a:cubicBezTo>
                  <a:pt x="11289" y="8904"/>
                  <a:pt x="11221" y="9787"/>
                  <a:pt x="11188" y="10752"/>
                </a:cubicBezTo>
                <a:cubicBezTo>
                  <a:pt x="11154" y="11716"/>
                  <a:pt x="11105" y="12065"/>
                  <a:pt x="11027" y="11878"/>
                </a:cubicBezTo>
                <a:cubicBezTo>
                  <a:pt x="10952" y="11697"/>
                  <a:pt x="10934" y="11164"/>
                  <a:pt x="10923" y="8817"/>
                </a:cubicBezTo>
                <a:cubicBezTo>
                  <a:pt x="10912" y="6235"/>
                  <a:pt x="10901" y="5363"/>
                  <a:pt x="10885" y="5587"/>
                </a:cubicBezTo>
                <a:close/>
                <a:moveTo>
                  <a:pt x="19129" y="5587"/>
                </a:moveTo>
                <a:cubicBezTo>
                  <a:pt x="19123" y="5682"/>
                  <a:pt x="19122" y="6465"/>
                  <a:pt x="19129" y="7334"/>
                </a:cubicBezTo>
                <a:cubicBezTo>
                  <a:pt x="19136" y="8203"/>
                  <a:pt x="19147" y="9618"/>
                  <a:pt x="19153" y="10470"/>
                </a:cubicBezTo>
                <a:cubicBezTo>
                  <a:pt x="19160" y="11612"/>
                  <a:pt x="19169" y="12108"/>
                  <a:pt x="19191" y="12386"/>
                </a:cubicBezTo>
                <a:cubicBezTo>
                  <a:pt x="19235" y="12956"/>
                  <a:pt x="19325" y="12883"/>
                  <a:pt x="19378" y="12235"/>
                </a:cubicBezTo>
                <a:cubicBezTo>
                  <a:pt x="19419" y="11728"/>
                  <a:pt x="19422" y="11734"/>
                  <a:pt x="19483" y="11991"/>
                </a:cubicBezTo>
                <a:cubicBezTo>
                  <a:pt x="19572" y="12371"/>
                  <a:pt x="19597" y="12105"/>
                  <a:pt x="19592" y="10883"/>
                </a:cubicBezTo>
                <a:cubicBezTo>
                  <a:pt x="19585" y="9159"/>
                  <a:pt x="19518" y="8916"/>
                  <a:pt x="19452" y="10376"/>
                </a:cubicBezTo>
                <a:cubicBezTo>
                  <a:pt x="19396" y="11621"/>
                  <a:pt x="19344" y="12062"/>
                  <a:pt x="19275" y="11897"/>
                </a:cubicBezTo>
                <a:cubicBezTo>
                  <a:pt x="19195" y="11703"/>
                  <a:pt x="19178" y="11204"/>
                  <a:pt x="19167" y="8817"/>
                </a:cubicBezTo>
                <a:cubicBezTo>
                  <a:pt x="19156" y="6235"/>
                  <a:pt x="19145" y="5363"/>
                  <a:pt x="19129" y="5587"/>
                </a:cubicBezTo>
                <a:close/>
                <a:moveTo>
                  <a:pt x="9117" y="5606"/>
                </a:moveTo>
                <a:cubicBezTo>
                  <a:pt x="9105" y="5767"/>
                  <a:pt x="9105" y="6974"/>
                  <a:pt x="9119" y="10170"/>
                </a:cubicBezTo>
                <a:cubicBezTo>
                  <a:pt x="9131" y="13207"/>
                  <a:pt x="9131" y="14652"/>
                  <a:pt x="9120" y="14921"/>
                </a:cubicBezTo>
                <a:cubicBezTo>
                  <a:pt x="9097" y="15482"/>
                  <a:pt x="8981" y="16123"/>
                  <a:pt x="8905" y="16123"/>
                </a:cubicBezTo>
                <a:cubicBezTo>
                  <a:pt x="8851" y="16123"/>
                  <a:pt x="8830" y="16001"/>
                  <a:pt x="8787" y="15447"/>
                </a:cubicBezTo>
                <a:cubicBezTo>
                  <a:pt x="8731" y="14720"/>
                  <a:pt x="8721" y="14918"/>
                  <a:pt x="8757" y="16029"/>
                </a:cubicBezTo>
                <a:cubicBezTo>
                  <a:pt x="8773" y="16518"/>
                  <a:pt x="8794" y="16756"/>
                  <a:pt x="8830" y="16893"/>
                </a:cubicBezTo>
                <a:cubicBezTo>
                  <a:pt x="8933" y="17273"/>
                  <a:pt x="9073" y="16656"/>
                  <a:pt x="9114" y="15653"/>
                </a:cubicBezTo>
                <a:cubicBezTo>
                  <a:pt x="9128" y="15315"/>
                  <a:pt x="9143" y="14462"/>
                  <a:pt x="9148" y="13756"/>
                </a:cubicBezTo>
                <a:cubicBezTo>
                  <a:pt x="9155" y="12750"/>
                  <a:pt x="9162" y="12491"/>
                  <a:pt x="9180" y="12555"/>
                </a:cubicBezTo>
                <a:cubicBezTo>
                  <a:pt x="9258" y="12833"/>
                  <a:pt x="9309" y="12794"/>
                  <a:pt x="9348" y="12423"/>
                </a:cubicBezTo>
                <a:cubicBezTo>
                  <a:pt x="9388" y="12037"/>
                  <a:pt x="9389" y="12040"/>
                  <a:pt x="9424" y="12404"/>
                </a:cubicBezTo>
                <a:cubicBezTo>
                  <a:pt x="9469" y="12878"/>
                  <a:pt x="9537" y="12880"/>
                  <a:pt x="9582" y="12404"/>
                </a:cubicBezTo>
                <a:cubicBezTo>
                  <a:pt x="9618" y="12037"/>
                  <a:pt x="9619" y="12037"/>
                  <a:pt x="9655" y="12404"/>
                </a:cubicBezTo>
                <a:cubicBezTo>
                  <a:pt x="9703" y="12885"/>
                  <a:pt x="9750" y="12862"/>
                  <a:pt x="9799" y="12367"/>
                </a:cubicBezTo>
                <a:cubicBezTo>
                  <a:pt x="9849" y="11861"/>
                  <a:pt x="9862" y="11883"/>
                  <a:pt x="9922" y="12461"/>
                </a:cubicBezTo>
                <a:cubicBezTo>
                  <a:pt x="9986" y="13084"/>
                  <a:pt x="10018" y="13142"/>
                  <a:pt x="10043" y="12705"/>
                </a:cubicBezTo>
                <a:cubicBezTo>
                  <a:pt x="10060" y="12409"/>
                  <a:pt x="10072" y="12381"/>
                  <a:pt x="10107" y="12555"/>
                </a:cubicBezTo>
                <a:cubicBezTo>
                  <a:pt x="10170" y="12862"/>
                  <a:pt x="10216" y="12825"/>
                  <a:pt x="10256" y="12404"/>
                </a:cubicBezTo>
                <a:cubicBezTo>
                  <a:pt x="10291" y="12037"/>
                  <a:pt x="10293" y="12037"/>
                  <a:pt x="10329" y="12404"/>
                </a:cubicBezTo>
                <a:cubicBezTo>
                  <a:pt x="10369" y="12810"/>
                  <a:pt x="10469" y="12894"/>
                  <a:pt x="10515" y="12573"/>
                </a:cubicBezTo>
                <a:cubicBezTo>
                  <a:pt x="10560" y="12265"/>
                  <a:pt x="10579" y="11277"/>
                  <a:pt x="10560" y="10339"/>
                </a:cubicBezTo>
                <a:cubicBezTo>
                  <a:pt x="10545" y="9651"/>
                  <a:pt x="10541" y="9580"/>
                  <a:pt x="10528" y="9888"/>
                </a:cubicBezTo>
                <a:cubicBezTo>
                  <a:pt x="10517" y="10138"/>
                  <a:pt x="10518" y="10410"/>
                  <a:pt x="10531" y="10771"/>
                </a:cubicBezTo>
                <a:cubicBezTo>
                  <a:pt x="10547" y="11223"/>
                  <a:pt x="10545" y="11327"/>
                  <a:pt x="10516" y="11634"/>
                </a:cubicBezTo>
                <a:cubicBezTo>
                  <a:pt x="10471" y="12100"/>
                  <a:pt x="10385" y="12079"/>
                  <a:pt x="10348" y="11597"/>
                </a:cubicBezTo>
                <a:cubicBezTo>
                  <a:pt x="10319" y="11221"/>
                  <a:pt x="10318" y="11230"/>
                  <a:pt x="10260" y="11616"/>
                </a:cubicBezTo>
                <a:cubicBezTo>
                  <a:pt x="10181" y="12146"/>
                  <a:pt x="10129" y="11980"/>
                  <a:pt x="10039" y="10902"/>
                </a:cubicBezTo>
                <a:cubicBezTo>
                  <a:pt x="9999" y="10414"/>
                  <a:pt x="9959" y="10002"/>
                  <a:pt x="9952" y="10001"/>
                </a:cubicBezTo>
                <a:cubicBezTo>
                  <a:pt x="9946" y="10000"/>
                  <a:pt x="9913" y="10408"/>
                  <a:pt x="9879" y="10902"/>
                </a:cubicBezTo>
                <a:cubicBezTo>
                  <a:pt x="9804" y="12000"/>
                  <a:pt x="9726" y="12270"/>
                  <a:pt x="9675" y="11616"/>
                </a:cubicBezTo>
                <a:cubicBezTo>
                  <a:pt x="9644" y="11215"/>
                  <a:pt x="9642" y="11219"/>
                  <a:pt x="9584" y="11597"/>
                </a:cubicBezTo>
                <a:cubicBezTo>
                  <a:pt x="9552" y="11806"/>
                  <a:pt x="9515" y="11972"/>
                  <a:pt x="9500" y="11972"/>
                </a:cubicBezTo>
                <a:cubicBezTo>
                  <a:pt x="9485" y="11972"/>
                  <a:pt x="9459" y="11806"/>
                  <a:pt x="9443" y="11597"/>
                </a:cubicBezTo>
                <a:cubicBezTo>
                  <a:pt x="9413" y="11221"/>
                  <a:pt x="9412" y="11215"/>
                  <a:pt x="9354" y="11597"/>
                </a:cubicBezTo>
                <a:cubicBezTo>
                  <a:pt x="9233" y="12395"/>
                  <a:pt x="9173" y="11767"/>
                  <a:pt x="9149" y="9418"/>
                </a:cubicBezTo>
                <a:cubicBezTo>
                  <a:pt x="9141" y="8603"/>
                  <a:pt x="9135" y="7359"/>
                  <a:pt x="9135" y="6658"/>
                </a:cubicBezTo>
                <a:cubicBezTo>
                  <a:pt x="9134" y="5723"/>
                  <a:pt x="9130" y="5444"/>
                  <a:pt x="9117" y="5606"/>
                </a:cubicBezTo>
                <a:close/>
                <a:moveTo>
                  <a:pt x="17678" y="5625"/>
                </a:moveTo>
                <a:cubicBezTo>
                  <a:pt x="17665" y="5499"/>
                  <a:pt x="17645" y="5498"/>
                  <a:pt x="17628" y="5719"/>
                </a:cubicBezTo>
                <a:cubicBezTo>
                  <a:pt x="17609" y="5967"/>
                  <a:pt x="17598" y="5973"/>
                  <a:pt x="17576" y="5794"/>
                </a:cubicBezTo>
                <a:cubicBezTo>
                  <a:pt x="17554" y="5622"/>
                  <a:pt x="17543" y="5633"/>
                  <a:pt x="17529" y="5813"/>
                </a:cubicBezTo>
                <a:cubicBezTo>
                  <a:pt x="17515" y="5998"/>
                  <a:pt x="17517" y="6141"/>
                  <a:pt x="17539" y="6451"/>
                </a:cubicBezTo>
                <a:cubicBezTo>
                  <a:pt x="17566" y="6825"/>
                  <a:pt x="17570" y="6832"/>
                  <a:pt x="17588" y="6508"/>
                </a:cubicBezTo>
                <a:cubicBezTo>
                  <a:pt x="17605" y="6220"/>
                  <a:pt x="17612" y="6190"/>
                  <a:pt x="17639" y="6395"/>
                </a:cubicBezTo>
                <a:cubicBezTo>
                  <a:pt x="17665" y="6603"/>
                  <a:pt x="17672" y="6598"/>
                  <a:pt x="17685" y="6282"/>
                </a:cubicBezTo>
                <a:cubicBezTo>
                  <a:pt x="17697" y="6004"/>
                  <a:pt x="17690" y="5751"/>
                  <a:pt x="17678" y="5625"/>
                </a:cubicBezTo>
                <a:close/>
                <a:moveTo>
                  <a:pt x="2415" y="5700"/>
                </a:moveTo>
                <a:cubicBezTo>
                  <a:pt x="2399" y="5873"/>
                  <a:pt x="2395" y="6176"/>
                  <a:pt x="2400" y="6827"/>
                </a:cubicBezTo>
                <a:cubicBezTo>
                  <a:pt x="2405" y="7323"/>
                  <a:pt x="2417" y="8819"/>
                  <a:pt x="2427" y="10151"/>
                </a:cubicBezTo>
                <a:cubicBezTo>
                  <a:pt x="2437" y="11483"/>
                  <a:pt x="2448" y="12530"/>
                  <a:pt x="2452" y="12479"/>
                </a:cubicBezTo>
                <a:cubicBezTo>
                  <a:pt x="2456" y="12427"/>
                  <a:pt x="2455" y="10839"/>
                  <a:pt x="2449" y="8930"/>
                </a:cubicBezTo>
                <a:cubicBezTo>
                  <a:pt x="2439" y="5920"/>
                  <a:pt x="2435" y="5493"/>
                  <a:pt x="2415" y="5700"/>
                </a:cubicBezTo>
                <a:close/>
                <a:moveTo>
                  <a:pt x="4027" y="5700"/>
                </a:moveTo>
                <a:cubicBezTo>
                  <a:pt x="4011" y="5873"/>
                  <a:pt x="4007" y="6176"/>
                  <a:pt x="4012" y="6827"/>
                </a:cubicBezTo>
                <a:cubicBezTo>
                  <a:pt x="4017" y="7323"/>
                  <a:pt x="4029" y="8819"/>
                  <a:pt x="4039" y="10151"/>
                </a:cubicBezTo>
                <a:cubicBezTo>
                  <a:pt x="4049" y="11483"/>
                  <a:pt x="4060" y="12530"/>
                  <a:pt x="4064" y="12479"/>
                </a:cubicBezTo>
                <a:cubicBezTo>
                  <a:pt x="4068" y="12427"/>
                  <a:pt x="4067" y="10839"/>
                  <a:pt x="4061" y="8930"/>
                </a:cubicBezTo>
                <a:cubicBezTo>
                  <a:pt x="4051" y="5920"/>
                  <a:pt x="4047" y="5493"/>
                  <a:pt x="4027" y="5700"/>
                </a:cubicBezTo>
                <a:close/>
                <a:moveTo>
                  <a:pt x="5807" y="5700"/>
                </a:moveTo>
                <a:cubicBezTo>
                  <a:pt x="5791" y="5873"/>
                  <a:pt x="5788" y="6176"/>
                  <a:pt x="5794" y="6827"/>
                </a:cubicBezTo>
                <a:cubicBezTo>
                  <a:pt x="5798" y="7323"/>
                  <a:pt x="5810" y="8819"/>
                  <a:pt x="5820" y="10151"/>
                </a:cubicBezTo>
                <a:cubicBezTo>
                  <a:pt x="5830" y="11483"/>
                  <a:pt x="5841" y="12530"/>
                  <a:pt x="5845" y="12479"/>
                </a:cubicBezTo>
                <a:cubicBezTo>
                  <a:pt x="5849" y="12427"/>
                  <a:pt x="5847" y="10839"/>
                  <a:pt x="5841" y="8930"/>
                </a:cubicBezTo>
                <a:cubicBezTo>
                  <a:pt x="5831" y="5920"/>
                  <a:pt x="5826" y="5493"/>
                  <a:pt x="5807" y="5700"/>
                </a:cubicBezTo>
                <a:close/>
                <a:moveTo>
                  <a:pt x="8402" y="5700"/>
                </a:moveTo>
                <a:cubicBezTo>
                  <a:pt x="8385" y="5873"/>
                  <a:pt x="8383" y="6176"/>
                  <a:pt x="8389" y="6827"/>
                </a:cubicBezTo>
                <a:cubicBezTo>
                  <a:pt x="8393" y="7323"/>
                  <a:pt x="8405" y="8819"/>
                  <a:pt x="8415" y="10151"/>
                </a:cubicBezTo>
                <a:cubicBezTo>
                  <a:pt x="8425" y="11483"/>
                  <a:pt x="8436" y="12530"/>
                  <a:pt x="8440" y="12479"/>
                </a:cubicBezTo>
                <a:cubicBezTo>
                  <a:pt x="8444" y="12427"/>
                  <a:pt x="8441" y="10839"/>
                  <a:pt x="8435" y="8930"/>
                </a:cubicBezTo>
                <a:cubicBezTo>
                  <a:pt x="8425" y="5920"/>
                  <a:pt x="8421" y="5493"/>
                  <a:pt x="8402" y="5700"/>
                </a:cubicBezTo>
                <a:close/>
                <a:moveTo>
                  <a:pt x="14359" y="5700"/>
                </a:moveTo>
                <a:cubicBezTo>
                  <a:pt x="14343" y="5873"/>
                  <a:pt x="14340" y="6176"/>
                  <a:pt x="14345" y="6827"/>
                </a:cubicBezTo>
                <a:cubicBezTo>
                  <a:pt x="14350" y="7323"/>
                  <a:pt x="14361" y="8819"/>
                  <a:pt x="14371" y="10151"/>
                </a:cubicBezTo>
                <a:cubicBezTo>
                  <a:pt x="14381" y="11483"/>
                  <a:pt x="14393" y="12530"/>
                  <a:pt x="14397" y="12479"/>
                </a:cubicBezTo>
                <a:cubicBezTo>
                  <a:pt x="14401" y="12427"/>
                  <a:pt x="14399" y="10839"/>
                  <a:pt x="14393" y="8930"/>
                </a:cubicBezTo>
                <a:cubicBezTo>
                  <a:pt x="14383" y="5920"/>
                  <a:pt x="14378" y="5493"/>
                  <a:pt x="14359" y="5700"/>
                </a:cubicBezTo>
                <a:close/>
                <a:moveTo>
                  <a:pt x="16846" y="5700"/>
                </a:moveTo>
                <a:cubicBezTo>
                  <a:pt x="16829" y="5873"/>
                  <a:pt x="16825" y="6176"/>
                  <a:pt x="16831" y="6827"/>
                </a:cubicBezTo>
                <a:cubicBezTo>
                  <a:pt x="16836" y="7323"/>
                  <a:pt x="16849" y="8819"/>
                  <a:pt x="16859" y="10151"/>
                </a:cubicBezTo>
                <a:cubicBezTo>
                  <a:pt x="16869" y="11483"/>
                  <a:pt x="16880" y="12530"/>
                  <a:pt x="16884" y="12479"/>
                </a:cubicBezTo>
                <a:cubicBezTo>
                  <a:pt x="16888" y="12427"/>
                  <a:pt x="16885" y="10839"/>
                  <a:pt x="16879" y="8930"/>
                </a:cubicBezTo>
                <a:cubicBezTo>
                  <a:pt x="16869" y="5920"/>
                  <a:pt x="16865" y="5493"/>
                  <a:pt x="16846" y="5700"/>
                </a:cubicBezTo>
                <a:close/>
                <a:moveTo>
                  <a:pt x="18252" y="5832"/>
                </a:moveTo>
                <a:cubicBezTo>
                  <a:pt x="18244" y="5612"/>
                  <a:pt x="18239" y="5916"/>
                  <a:pt x="18239" y="6752"/>
                </a:cubicBezTo>
                <a:cubicBezTo>
                  <a:pt x="18238" y="7512"/>
                  <a:pt x="18235" y="8343"/>
                  <a:pt x="18229" y="8592"/>
                </a:cubicBezTo>
                <a:cubicBezTo>
                  <a:pt x="18223" y="8907"/>
                  <a:pt x="18225" y="9026"/>
                  <a:pt x="18239" y="8986"/>
                </a:cubicBezTo>
                <a:cubicBezTo>
                  <a:pt x="18261" y="8920"/>
                  <a:pt x="18276" y="9401"/>
                  <a:pt x="18300" y="11033"/>
                </a:cubicBezTo>
                <a:cubicBezTo>
                  <a:pt x="18309" y="11657"/>
                  <a:pt x="18329" y="12322"/>
                  <a:pt x="18342" y="12498"/>
                </a:cubicBezTo>
                <a:cubicBezTo>
                  <a:pt x="18382" y="13014"/>
                  <a:pt x="18517" y="12748"/>
                  <a:pt x="18677" y="11841"/>
                </a:cubicBezTo>
                <a:cubicBezTo>
                  <a:pt x="18781" y="11247"/>
                  <a:pt x="18815" y="10966"/>
                  <a:pt x="18818" y="10639"/>
                </a:cubicBezTo>
                <a:lnTo>
                  <a:pt x="18824" y="10207"/>
                </a:lnTo>
                <a:lnTo>
                  <a:pt x="18757" y="10601"/>
                </a:lnTo>
                <a:cubicBezTo>
                  <a:pt x="18670" y="11107"/>
                  <a:pt x="18638" y="11093"/>
                  <a:pt x="18583" y="10526"/>
                </a:cubicBezTo>
                <a:cubicBezTo>
                  <a:pt x="18544" y="10127"/>
                  <a:pt x="18542" y="10001"/>
                  <a:pt x="18559" y="9738"/>
                </a:cubicBezTo>
                <a:cubicBezTo>
                  <a:pt x="18587" y="9308"/>
                  <a:pt x="18677" y="8954"/>
                  <a:pt x="18722" y="9099"/>
                </a:cubicBezTo>
                <a:cubicBezTo>
                  <a:pt x="18766" y="9242"/>
                  <a:pt x="18772" y="9076"/>
                  <a:pt x="18734" y="8705"/>
                </a:cubicBezTo>
                <a:cubicBezTo>
                  <a:pt x="18667" y="8057"/>
                  <a:pt x="18570" y="8608"/>
                  <a:pt x="18522" y="9925"/>
                </a:cubicBezTo>
                <a:cubicBezTo>
                  <a:pt x="18501" y="10492"/>
                  <a:pt x="18500" y="10753"/>
                  <a:pt x="18513" y="11127"/>
                </a:cubicBezTo>
                <a:cubicBezTo>
                  <a:pt x="18528" y="11548"/>
                  <a:pt x="18525" y="11615"/>
                  <a:pt x="18490" y="11785"/>
                </a:cubicBezTo>
                <a:cubicBezTo>
                  <a:pt x="18364" y="12402"/>
                  <a:pt x="18320" y="11586"/>
                  <a:pt x="18283" y="8029"/>
                </a:cubicBezTo>
                <a:cubicBezTo>
                  <a:pt x="18271" y="6788"/>
                  <a:pt x="18259" y="6051"/>
                  <a:pt x="18252" y="5832"/>
                </a:cubicBezTo>
                <a:close/>
                <a:moveTo>
                  <a:pt x="17858" y="6282"/>
                </a:moveTo>
                <a:cubicBezTo>
                  <a:pt x="17843" y="6320"/>
                  <a:pt x="17839" y="6564"/>
                  <a:pt x="17839" y="7033"/>
                </a:cubicBezTo>
                <a:cubicBezTo>
                  <a:pt x="17839" y="7709"/>
                  <a:pt x="17846" y="7870"/>
                  <a:pt x="17887" y="8141"/>
                </a:cubicBezTo>
                <a:cubicBezTo>
                  <a:pt x="17921" y="8367"/>
                  <a:pt x="17939" y="8387"/>
                  <a:pt x="17953" y="8235"/>
                </a:cubicBezTo>
                <a:cubicBezTo>
                  <a:pt x="17998" y="7758"/>
                  <a:pt x="18192" y="10470"/>
                  <a:pt x="18163" y="11165"/>
                </a:cubicBezTo>
                <a:cubicBezTo>
                  <a:pt x="18141" y="11689"/>
                  <a:pt x="18096" y="12150"/>
                  <a:pt x="17991" y="12893"/>
                </a:cubicBezTo>
                <a:lnTo>
                  <a:pt x="17893" y="13587"/>
                </a:lnTo>
                <a:lnTo>
                  <a:pt x="17961" y="13456"/>
                </a:lnTo>
                <a:cubicBezTo>
                  <a:pt x="17999" y="13389"/>
                  <a:pt x="18051" y="13194"/>
                  <a:pt x="18077" y="13005"/>
                </a:cubicBezTo>
                <a:cubicBezTo>
                  <a:pt x="18128" y="12622"/>
                  <a:pt x="18199" y="11058"/>
                  <a:pt x="18214" y="10001"/>
                </a:cubicBezTo>
                <a:cubicBezTo>
                  <a:pt x="18221" y="9445"/>
                  <a:pt x="18220" y="9398"/>
                  <a:pt x="18208" y="9756"/>
                </a:cubicBezTo>
                <a:cubicBezTo>
                  <a:pt x="18188" y="10351"/>
                  <a:pt x="18183" y="10320"/>
                  <a:pt x="18148" y="9456"/>
                </a:cubicBezTo>
                <a:cubicBezTo>
                  <a:pt x="18115" y="8626"/>
                  <a:pt x="18031" y="7551"/>
                  <a:pt x="17939" y="6771"/>
                </a:cubicBezTo>
                <a:cubicBezTo>
                  <a:pt x="17897" y="6413"/>
                  <a:pt x="17872" y="6243"/>
                  <a:pt x="17858" y="6282"/>
                </a:cubicBezTo>
                <a:close/>
                <a:moveTo>
                  <a:pt x="4861" y="6470"/>
                </a:moveTo>
                <a:cubicBezTo>
                  <a:pt x="4849" y="6354"/>
                  <a:pt x="4833" y="6349"/>
                  <a:pt x="4820" y="6545"/>
                </a:cubicBezTo>
                <a:cubicBezTo>
                  <a:pt x="4809" y="6708"/>
                  <a:pt x="4805" y="6957"/>
                  <a:pt x="4810" y="7109"/>
                </a:cubicBezTo>
                <a:cubicBezTo>
                  <a:pt x="4814" y="7261"/>
                  <a:pt x="4808" y="7588"/>
                  <a:pt x="4795" y="7822"/>
                </a:cubicBezTo>
                <a:cubicBezTo>
                  <a:pt x="4777" y="8159"/>
                  <a:pt x="4775" y="8309"/>
                  <a:pt x="4789" y="8536"/>
                </a:cubicBezTo>
                <a:cubicBezTo>
                  <a:pt x="4813" y="8901"/>
                  <a:pt x="4826" y="8891"/>
                  <a:pt x="4851" y="8517"/>
                </a:cubicBezTo>
                <a:cubicBezTo>
                  <a:pt x="4865" y="8290"/>
                  <a:pt x="4877" y="8272"/>
                  <a:pt x="4892" y="8442"/>
                </a:cubicBezTo>
                <a:cubicBezTo>
                  <a:pt x="4908" y="8610"/>
                  <a:pt x="4918" y="8606"/>
                  <a:pt x="4935" y="8423"/>
                </a:cubicBezTo>
                <a:cubicBezTo>
                  <a:pt x="4963" y="8126"/>
                  <a:pt x="4952" y="7862"/>
                  <a:pt x="4902" y="7616"/>
                </a:cubicBezTo>
                <a:cubicBezTo>
                  <a:pt x="4874" y="7481"/>
                  <a:pt x="4867" y="7338"/>
                  <a:pt x="4873" y="7071"/>
                </a:cubicBezTo>
                <a:cubicBezTo>
                  <a:pt x="4880" y="6812"/>
                  <a:pt x="4872" y="6586"/>
                  <a:pt x="4861" y="6470"/>
                </a:cubicBezTo>
                <a:close/>
                <a:moveTo>
                  <a:pt x="9615" y="6771"/>
                </a:moveTo>
                <a:cubicBezTo>
                  <a:pt x="9600" y="6715"/>
                  <a:pt x="9580" y="6765"/>
                  <a:pt x="9565" y="6958"/>
                </a:cubicBezTo>
                <a:cubicBezTo>
                  <a:pt x="9543" y="7244"/>
                  <a:pt x="9543" y="7291"/>
                  <a:pt x="9570" y="7484"/>
                </a:cubicBezTo>
                <a:cubicBezTo>
                  <a:pt x="9598" y="7689"/>
                  <a:pt x="9598" y="7699"/>
                  <a:pt x="9564" y="8029"/>
                </a:cubicBezTo>
                <a:cubicBezTo>
                  <a:pt x="9541" y="8248"/>
                  <a:pt x="9532" y="8500"/>
                  <a:pt x="9538" y="8705"/>
                </a:cubicBezTo>
                <a:cubicBezTo>
                  <a:pt x="9549" y="9075"/>
                  <a:pt x="9580" y="9113"/>
                  <a:pt x="9605" y="8799"/>
                </a:cubicBezTo>
                <a:cubicBezTo>
                  <a:pt x="9617" y="8644"/>
                  <a:pt x="9631" y="8647"/>
                  <a:pt x="9653" y="8799"/>
                </a:cubicBezTo>
                <a:cubicBezTo>
                  <a:pt x="9678" y="8969"/>
                  <a:pt x="9686" y="8941"/>
                  <a:pt x="9694" y="8667"/>
                </a:cubicBezTo>
                <a:cubicBezTo>
                  <a:pt x="9701" y="8435"/>
                  <a:pt x="9692" y="8195"/>
                  <a:pt x="9665" y="7916"/>
                </a:cubicBezTo>
                <a:cubicBezTo>
                  <a:pt x="9640" y="7662"/>
                  <a:pt x="9628" y="7392"/>
                  <a:pt x="9634" y="7202"/>
                </a:cubicBezTo>
                <a:cubicBezTo>
                  <a:pt x="9641" y="6978"/>
                  <a:pt x="9630" y="6827"/>
                  <a:pt x="9615" y="6771"/>
                </a:cubicBezTo>
                <a:close/>
                <a:moveTo>
                  <a:pt x="1527" y="7259"/>
                </a:moveTo>
                <a:cubicBezTo>
                  <a:pt x="1514" y="7269"/>
                  <a:pt x="1497" y="7369"/>
                  <a:pt x="1482" y="7559"/>
                </a:cubicBezTo>
                <a:cubicBezTo>
                  <a:pt x="1466" y="7766"/>
                  <a:pt x="1459" y="8152"/>
                  <a:pt x="1462" y="8724"/>
                </a:cubicBezTo>
                <a:cubicBezTo>
                  <a:pt x="1465" y="9488"/>
                  <a:pt x="1468" y="9553"/>
                  <a:pt x="1489" y="9306"/>
                </a:cubicBezTo>
                <a:cubicBezTo>
                  <a:pt x="1503" y="9153"/>
                  <a:pt x="1535" y="8920"/>
                  <a:pt x="1562" y="8799"/>
                </a:cubicBezTo>
                <a:cubicBezTo>
                  <a:pt x="1630" y="8494"/>
                  <a:pt x="1624" y="8289"/>
                  <a:pt x="1546" y="8310"/>
                </a:cubicBezTo>
                <a:cubicBezTo>
                  <a:pt x="1498" y="8322"/>
                  <a:pt x="1481" y="8248"/>
                  <a:pt x="1481" y="8029"/>
                </a:cubicBezTo>
                <a:cubicBezTo>
                  <a:pt x="1481" y="7849"/>
                  <a:pt x="1495" y="7738"/>
                  <a:pt x="1516" y="7747"/>
                </a:cubicBezTo>
                <a:cubicBezTo>
                  <a:pt x="1535" y="7756"/>
                  <a:pt x="1551" y="7648"/>
                  <a:pt x="1551" y="7503"/>
                </a:cubicBezTo>
                <a:cubicBezTo>
                  <a:pt x="1551" y="7324"/>
                  <a:pt x="1541" y="7250"/>
                  <a:pt x="1527" y="7259"/>
                </a:cubicBezTo>
                <a:close/>
                <a:moveTo>
                  <a:pt x="12157" y="7634"/>
                </a:moveTo>
                <a:cubicBezTo>
                  <a:pt x="12151" y="7639"/>
                  <a:pt x="12146" y="7738"/>
                  <a:pt x="12135" y="7916"/>
                </a:cubicBezTo>
                <a:cubicBezTo>
                  <a:pt x="12119" y="8197"/>
                  <a:pt x="12117" y="8360"/>
                  <a:pt x="12129" y="8555"/>
                </a:cubicBezTo>
                <a:cubicBezTo>
                  <a:pt x="12151" y="8896"/>
                  <a:pt x="12165" y="8892"/>
                  <a:pt x="12189" y="8517"/>
                </a:cubicBezTo>
                <a:cubicBezTo>
                  <a:pt x="12206" y="8264"/>
                  <a:pt x="12205" y="8156"/>
                  <a:pt x="12183" y="7879"/>
                </a:cubicBezTo>
                <a:cubicBezTo>
                  <a:pt x="12171" y="7721"/>
                  <a:pt x="12164" y="7628"/>
                  <a:pt x="12157" y="7634"/>
                </a:cubicBezTo>
                <a:close/>
                <a:moveTo>
                  <a:pt x="16395" y="7634"/>
                </a:moveTo>
                <a:cubicBezTo>
                  <a:pt x="16389" y="7639"/>
                  <a:pt x="16383" y="7738"/>
                  <a:pt x="16373" y="7916"/>
                </a:cubicBezTo>
                <a:cubicBezTo>
                  <a:pt x="16356" y="8197"/>
                  <a:pt x="16354" y="8360"/>
                  <a:pt x="16367" y="8555"/>
                </a:cubicBezTo>
                <a:cubicBezTo>
                  <a:pt x="16389" y="8896"/>
                  <a:pt x="16402" y="8892"/>
                  <a:pt x="16427" y="8517"/>
                </a:cubicBezTo>
                <a:cubicBezTo>
                  <a:pt x="16443" y="8264"/>
                  <a:pt x="16443" y="8156"/>
                  <a:pt x="16421" y="7879"/>
                </a:cubicBezTo>
                <a:cubicBezTo>
                  <a:pt x="16408" y="7721"/>
                  <a:pt x="16402" y="7628"/>
                  <a:pt x="16395" y="7634"/>
                </a:cubicBezTo>
                <a:close/>
                <a:moveTo>
                  <a:pt x="10341" y="7935"/>
                </a:moveTo>
                <a:cubicBezTo>
                  <a:pt x="10334" y="7943"/>
                  <a:pt x="10327" y="8021"/>
                  <a:pt x="10315" y="8160"/>
                </a:cubicBezTo>
                <a:cubicBezTo>
                  <a:pt x="10292" y="8433"/>
                  <a:pt x="10282" y="8429"/>
                  <a:pt x="10262" y="8217"/>
                </a:cubicBezTo>
                <a:cubicBezTo>
                  <a:pt x="10232" y="7903"/>
                  <a:pt x="10200" y="8236"/>
                  <a:pt x="10214" y="8705"/>
                </a:cubicBezTo>
                <a:cubicBezTo>
                  <a:pt x="10224" y="9064"/>
                  <a:pt x="10257" y="9109"/>
                  <a:pt x="10281" y="8799"/>
                </a:cubicBezTo>
                <a:cubicBezTo>
                  <a:pt x="10293" y="8644"/>
                  <a:pt x="10307" y="8647"/>
                  <a:pt x="10329" y="8799"/>
                </a:cubicBezTo>
                <a:cubicBezTo>
                  <a:pt x="10353" y="8967"/>
                  <a:pt x="10362" y="8938"/>
                  <a:pt x="10369" y="8686"/>
                </a:cubicBezTo>
                <a:cubicBezTo>
                  <a:pt x="10375" y="8512"/>
                  <a:pt x="10370" y="8256"/>
                  <a:pt x="10360" y="8104"/>
                </a:cubicBezTo>
                <a:cubicBezTo>
                  <a:pt x="10352" y="7987"/>
                  <a:pt x="10347" y="7928"/>
                  <a:pt x="10341" y="7935"/>
                </a:cubicBezTo>
                <a:close/>
                <a:moveTo>
                  <a:pt x="11599" y="7935"/>
                </a:moveTo>
                <a:cubicBezTo>
                  <a:pt x="11593" y="7943"/>
                  <a:pt x="11585" y="8021"/>
                  <a:pt x="11573" y="8160"/>
                </a:cubicBezTo>
                <a:cubicBezTo>
                  <a:pt x="11550" y="8433"/>
                  <a:pt x="11540" y="8429"/>
                  <a:pt x="11521" y="8217"/>
                </a:cubicBezTo>
                <a:cubicBezTo>
                  <a:pt x="11491" y="7903"/>
                  <a:pt x="11458" y="8236"/>
                  <a:pt x="11472" y="8705"/>
                </a:cubicBezTo>
                <a:cubicBezTo>
                  <a:pt x="11483" y="9064"/>
                  <a:pt x="11516" y="9109"/>
                  <a:pt x="11540" y="8799"/>
                </a:cubicBezTo>
                <a:cubicBezTo>
                  <a:pt x="11553" y="8644"/>
                  <a:pt x="11566" y="8647"/>
                  <a:pt x="11588" y="8799"/>
                </a:cubicBezTo>
                <a:cubicBezTo>
                  <a:pt x="11612" y="8967"/>
                  <a:pt x="11620" y="8938"/>
                  <a:pt x="11627" y="8686"/>
                </a:cubicBezTo>
                <a:cubicBezTo>
                  <a:pt x="11632" y="8512"/>
                  <a:pt x="11630" y="8256"/>
                  <a:pt x="11620" y="8104"/>
                </a:cubicBezTo>
                <a:cubicBezTo>
                  <a:pt x="11612" y="7987"/>
                  <a:pt x="11606" y="7928"/>
                  <a:pt x="11599" y="7935"/>
                </a:cubicBezTo>
                <a:close/>
                <a:moveTo>
                  <a:pt x="13979" y="7935"/>
                </a:moveTo>
                <a:cubicBezTo>
                  <a:pt x="13973" y="7943"/>
                  <a:pt x="13965" y="8021"/>
                  <a:pt x="13953" y="8160"/>
                </a:cubicBezTo>
                <a:cubicBezTo>
                  <a:pt x="13930" y="8433"/>
                  <a:pt x="13920" y="8429"/>
                  <a:pt x="13901" y="8217"/>
                </a:cubicBezTo>
                <a:cubicBezTo>
                  <a:pt x="13871" y="7903"/>
                  <a:pt x="13838" y="8236"/>
                  <a:pt x="13852" y="8705"/>
                </a:cubicBezTo>
                <a:cubicBezTo>
                  <a:pt x="13863" y="9064"/>
                  <a:pt x="13895" y="9109"/>
                  <a:pt x="13920" y="8799"/>
                </a:cubicBezTo>
                <a:cubicBezTo>
                  <a:pt x="13932" y="8644"/>
                  <a:pt x="13944" y="8647"/>
                  <a:pt x="13966" y="8799"/>
                </a:cubicBezTo>
                <a:cubicBezTo>
                  <a:pt x="13991" y="8967"/>
                  <a:pt x="14000" y="8938"/>
                  <a:pt x="14007" y="8686"/>
                </a:cubicBezTo>
                <a:cubicBezTo>
                  <a:pt x="14012" y="8512"/>
                  <a:pt x="14008" y="8256"/>
                  <a:pt x="13998" y="8104"/>
                </a:cubicBezTo>
                <a:cubicBezTo>
                  <a:pt x="13991" y="7987"/>
                  <a:pt x="13986" y="7928"/>
                  <a:pt x="13979" y="7935"/>
                </a:cubicBezTo>
                <a:close/>
                <a:moveTo>
                  <a:pt x="812" y="8010"/>
                </a:moveTo>
                <a:cubicBezTo>
                  <a:pt x="801" y="7913"/>
                  <a:pt x="784" y="7935"/>
                  <a:pt x="768" y="8123"/>
                </a:cubicBezTo>
                <a:cubicBezTo>
                  <a:pt x="751" y="8322"/>
                  <a:pt x="736" y="8347"/>
                  <a:pt x="715" y="8198"/>
                </a:cubicBezTo>
                <a:cubicBezTo>
                  <a:pt x="681" y="7949"/>
                  <a:pt x="651" y="8246"/>
                  <a:pt x="664" y="8705"/>
                </a:cubicBezTo>
                <a:cubicBezTo>
                  <a:pt x="675" y="9064"/>
                  <a:pt x="707" y="9109"/>
                  <a:pt x="732" y="8799"/>
                </a:cubicBezTo>
                <a:cubicBezTo>
                  <a:pt x="744" y="8643"/>
                  <a:pt x="757" y="8643"/>
                  <a:pt x="780" y="8799"/>
                </a:cubicBezTo>
                <a:cubicBezTo>
                  <a:pt x="806" y="8980"/>
                  <a:pt x="812" y="8945"/>
                  <a:pt x="821" y="8592"/>
                </a:cubicBezTo>
                <a:cubicBezTo>
                  <a:pt x="827" y="8322"/>
                  <a:pt x="823" y="8108"/>
                  <a:pt x="812" y="8010"/>
                </a:cubicBezTo>
                <a:close/>
                <a:moveTo>
                  <a:pt x="3591" y="8010"/>
                </a:moveTo>
                <a:cubicBezTo>
                  <a:pt x="3580" y="7913"/>
                  <a:pt x="3563" y="7935"/>
                  <a:pt x="3547" y="8123"/>
                </a:cubicBezTo>
                <a:cubicBezTo>
                  <a:pt x="3530" y="8322"/>
                  <a:pt x="3515" y="8347"/>
                  <a:pt x="3494" y="8198"/>
                </a:cubicBezTo>
                <a:cubicBezTo>
                  <a:pt x="3460" y="7949"/>
                  <a:pt x="3429" y="8246"/>
                  <a:pt x="3443" y="8705"/>
                </a:cubicBezTo>
                <a:cubicBezTo>
                  <a:pt x="3454" y="9064"/>
                  <a:pt x="3486" y="9109"/>
                  <a:pt x="3510" y="8799"/>
                </a:cubicBezTo>
                <a:cubicBezTo>
                  <a:pt x="3522" y="8643"/>
                  <a:pt x="3536" y="8643"/>
                  <a:pt x="3558" y="8799"/>
                </a:cubicBezTo>
                <a:cubicBezTo>
                  <a:pt x="3585" y="8980"/>
                  <a:pt x="3592" y="8945"/>
                  <a:pt x="3601" y="8592"/>
                </a:cubicBezTo>
                <a:cubicBezTo>
                  <a:pt x="3607" y="8322"/>
                  <a:pt x="3603" y="8108"/>
                  <a:pt x="3591" y="8010"/>
                </a:cubicBezTo>
                <a:close/>
                <a:moveTo>
                  <a:pt x="6695" y="8292"/>
                </a:moveTo>
                <a:cubicBezTo>
                  <a:pt x="6687" y="8277"/>
                  <a:pt x="6681" y="8330"/>
                  <a:pt x="6676" y="8442"/>
                </a:cubicBezTo>
                <a:cubicBezTo>
                  <a:pt x="6653" y="8901"/>
                  <a:pt x="6660" y="9383"/>
                  <a:pt x="6692" y="9512"/>
                </a:cubicBezTo>
                <a:cubicBezTo>
                  <a:pt x="6730" y="9667"/>
                  <a:pt x="6816" y="10678"/>
                  <a:pt x="6816" y="10977"/>
                </a:cubicBezTo>
                <a:cubicBezTo>
                  <a:pt x="6816" y="11328"/>
                  <a:pt x="6717" y="11785"/>
                  <a:pt x="6639" y="11785"/>
                </a:cubicBezTo>
                <a:cubicBezTo>
                  <a:pt x="6576" y="11785"/>
                  <a:pt x="6571" y="11818"/>
                  <a:pt x="6571" y="12254"/>
                </a:cubicBezTo>
                <a:cubicBezTo>
                  <a:pt x="6571" y="12548"/>
                  <a:pt x="6580" y="12766"/>
                  <a:pt x="6597" y="12817"/>
                </a:cubicBezTo>
                <a:cubicBezTo>
                  <a:pt x="6637" y="12938"/>
                  <a:pt x="6708" y="12771"/>
                  <a:pt x="6769" y="12404"/>
                </a:cubicBezTo>
                <a:cubicBezTo>
                  <a:pt x="6817" y="12118"/>
                  <a:pt x="6823" y="11984"/>
                  <a:pt x="6828" y="11240"/>
                </a:cubicBezTo>
                <a:cubicBezTo>
                  <a:pt x="6833" y="10280"/>
                  <a:pt x="6792" y="9156"/>
                  <a:pt x="6728" y="8555"/>
                </a:cubicBezTo>
                <a:cubicBezTo>
                  <a:pt x="6712" y="8401"/>
                  <a:pt x="6702" y="8306"/>
                  <a:pt x="6695" y="8292"/>
                </a:cubicBezTo>
                <a:close/>
                <a:moveTo>
                  <a:pt x="15415" y="8292"/>
                </a:moveTo>
                <a:cubicBezTo>
                  <a:pt x="15407" y="8277"/>
                  <a:pt x="15401" y="8330"/>
                  <a:pt x="15396" y="8442"/>
                </a:cubicBezTo>
                <a:cubicBezTo>
                  <a:pt x="15376" y="8851"/>
                  <a:pt x="15380" y="9418"/>
                  <a:pt x="15403" y="9418"/>
                </a:cubicBezTo>
                <a:cubicBezTo>
                  <a:pt x="15429" y="9418"/>
                  <a:pt x="15536" y="10675"/>
                  <a:pt x="15536" y="10977"/>
                </a:cubicBezTo>
                <a:cubicBezTo>
                  <a:pt x="15536" y="11331"/>
                  <a:pt x="15438" y="11785"/>
                  <a:pt x="15361" y="11785"/>
                </a:cubicBezTo>
                <a:cubicBezTo>
                  <a:pt x="15297" y="11785"/>
                  <a:pt x="15291" y="11818"/>
                  <a:pt x="15291" y="12254"/>
                </a:cubicBezTo>
                <a:cubicBezTo>
                  <a:pt x="15291" y="12552"/>
                  <a:pt x="15300" y="12773"/>
                  <a:pt x="15317" y="12817"/>
                </a:cubicBezTo>
                <a:cubicBezTo>
                  <a:pt x="15363" y="12938"/>
                  <a:pt x="15470" y="12659"/>
                  <a:pt x="15511" y="12310"/>
                </a:cubicBezTo>
                <a:cubicBezTo>
                  <a:pt x="15543" y="12040"/>
                  <a:pt x="15552" y="11816"/>
                  <a:pt x="15552" y="11165"/>
                </a:cubicBezTo>
                <a:cubicBezTo>
                  <a:pt x="15552" y="10243"/>
                  <a:pt x="15506" y="9103"/>
                  <a:pt x="15448" y="8555"/>
                </a:cubicBezTo>
                <a:cubicBezTo>
                  <a:pt x="15432" y="8401"/>
                  <a:pt x="15422" y="8306"/>
                  <a:pt x="15415" y="8292"/>
                </a:cubicBezTo>
                <a:close/>
                <a:moveTo>
                  <a:pt x="17595" y="8404"/>
                </a:moveTo>
                <a:cubicBezTo>
                  <a:pt x="17586" y="8453"/>
                  <a:pt x="17578" y="8543"/>
                  <a:pt x="17570" y="8705"/>
                </a:cubicBezTo>
                <a:cubicBezTo>
                  <a:pt x="17556" y="8974"/>
                  <a:pt x="17541" y="9564"/>
                  <a:pt x="17536" y="10001"/>
                </a:cubicBezTo>
                <a:cubicBezTo>
                  <a:pt x="17526" y="10975"/>
                  <a:pt x="17559" y="11236"/>
                  <a:pt x="17627" y="10733"/>
                </a:cubicBezTo>
                <a:cubicBezTo>
                  <a:pt x="17665" y="10449"/>
                  <a:pt x="17672" y="10438"/>
                  <a:pt x="17679" y="10695"/>
                </a:cubicBezTo>
                <a:cubicBezTo>
                  <a:pt x="17694" y="11180"/>
                  <a:pt x="17659" y="11546"/>
                  <a:pt x="17569" y="11785"/>
                </a:cubicBezTo>
                <a:cubicBezTo>
                  <a:pt x="17418" y="12189"/>
                  <a:pt x="17392" y="11927"/>
                  <a:pt x="17371" y="9663"/>
                </a:cubicBezTo>
                <a:cubicBezTo>
                  <a:pt x="17365" y="8984"/>
                  <a:pt x="17354" y="8423"/>
                  <a:pt x="17345" y="8423"/>
                </a:cubicBezTo>
                <a:cubicBezTo>
                  <a:pt x="17336" y="8423"/>
                  <a:pt x="17333" y="8556"/>
                  <a:pt x="17338" y="8724"/>
                </a:cubicBezTo>
                <a:cubicBezTo>
                  <a:pt x="17344" y="8929"/>
                  <a:pt x="17331" y="9170"/>
                  <a:pt x="17295" y="9437"/>
                </a:cubicBezTo>
                <a:cubicBezTo>
                  <a:pt x="17236" y="9889"/>
                  <a:pt x="17195" y="10607"/>
                  <a:pt x="17195" y="11184"/>
                </a:cubicBezTo>
                <a:cubicBezTo>
                  <a:pt x="17195" y="11736"/>
                  <a:pt x="17292" y="11959"/>
                  <a:pt x="17331" y="11503"/>
                </a:cubicBezTo>
                <a:cubicBezTo>
                  <a:pt x="17362" y="11151"/>
                  <a:pt x="17379" y="11267"/>
                  <a:pt x="17379" y="11803"/>
                </a:cubicBezTo>
                <a:cubicBezTo>
                  <a:pt x="17379" y="11994"/>
                  <a:pt x="17389" y="12290"/>
                  <a:pt x="17402" y="12461"/>
                </a:cubicBezTo>
                <a:cubicBezTo>
                  <a:pt x="17430" y="12827"/>
                  <a:pt x="17493" y="12863"/>
                  <a:pt x="17588" y="12555"/>
                </a:cubicBezTo>
                <a:cubicBezTo>
                  <a:pt x="17696" y="12206"/>
                  <a:pt x="17729" y="11065"/>
                  <a:pt x="17677" y="9418"/>
                </a:cubicBezTo>
                <a:cubicBezTo>
                  <a:pt x="17652" y="8602"/>
                  <a:pt x="17621" y="8255"/>
                  <a:pt x="17595" y="8404"/>
                </a:cubicBezTo>
                <a:close/>
                <a:moveTo>
                  <a:pt x="1078" y="8855"/>
                </a:moveTo>
                <a:cubicBezTo>
                  <a:pt x="1074" y="8873"/>
                  <a:pt x="1072" y="9005"/>
                  <a:pt x="1067" y="9249"/>
                </a:cubicBezTo>
                <a:cubicBezTo>
                  <a:pt x="1061" y="9549"/>
                  <a:pt x="1064" y="9958"/>
                  <a:pt x="1075" y="10207"/>
                </a:cubicBezTo>
                <a:cubicBezTo>
                  <a:pt x="1101" y="10849"/>
                  <a:pt x="1072" y="11111"/>
                  <a:pt x="923" y="11597"/>
                </a:cubicBezTo>
                <a:cubicBezTo>
                  <a:pt x="755" y="12143"/>
                  <a:pt x="560" y="12084"/>
                  <a:pt x="495" y="11465"/>
                </a:cubicBezTo>
                <a:cubicBezTo>
                  <a:pt x="471" y="11237"/>
                  <a:pt x="444" y="10844"/>
                  <a:pt x="434" y="10583"/>
                </a:cubicBezTo>
                <a:cubicBezTo>
                  <a:pt x="416" y="10140"/>
                  <a:pt x="415" y="10166"/>
                  <a:pt x="415" y="10996"/>
                </a:cubicBezTo>
                <a:cubicBezTo>
                  <a:pt x="415" y="12081"/>
                  <a:pt x="423" y="12271"/>
                  <a:pt x="491" y="12667"/>
                </a:cubicBezTo>
                <a:cubicBezTo>
                  <a:pt x="565" y="13102"/>
                  <a:pt x="815" y="12951"/>
                  <a:pt x="955" y="12386"/>
                </a:cubicBezTo>
                <a:cubicBezTo>
                  <a:pt x="1037" y="12053"/>
                  <a:pt x="1064" y="11847"/>
                  <a:pt x="1082" y="11390"/>
                </a:cubicBezTo>
                <a:cubicBezTo>
                  <a:pt x="1107" y="10772"/>
                  <a:pt x="1111" y="9756"/>
                  <a:pt x="1091" y="9118"/>
                </a:cubicBezTo>
                <a:cubicBezTo>
                  <a:pt x="1085" y="8935"/>
                  <a:pt x="1081" y="8838"/>
                  <a:pt x="1078" y="8855"/>
                </a:cubicBezTo>
                <a:close/>
                <a:moveTo>
                  <a:pt x="3856" y="8855"/>
                </a:moveTo>
                <a:cubicBezTo>
                  <a:pt x="3853" y="8873"/>
                  <a:pt x="3851" y="9005"/>
                  <a:pt x="3846" y="9249"/>
                </a:cubicBezTo>
                <a:cubicBezTo>
                  <a:pt x="3840" y="9549"/>
                  <a:pt x="3843" y="9958"/>
                  <a:pt x="3853" y="10207"/>
                </a:cubicBezTo>
                <a:cubicBezTo>
                  <a:pt x="3880" y="10849"/>
                  <a:pt x="3851" y="11111"/>
                  <a:pt x="3701" y="11597"/>
                </a:cubicBezTo>
                <a:cubicBezTo>
                  <a:pt x="3534" y="12143"/>
                  <a:pt x="3340" y="12084"/>
                  <a:pt x="3275" y="11465"/>
                </a:cubicBezTo>
                <a:cubicBezTo>
                  <a:pt x="3251" y="11237"/>
                  <a:pt x="3223" y="10844"/>
                  <a:pt x="3212" y="10583"/>
                </a:cubicBezTo>
                <a:cubicBezTo>
                  <a:pt x="3195" y="10140"/>
                  <a:pt x="3193" y="10166"/>
                  <a:pt x="3193" y="10996"/>
                </a:cubicBezTo>
                <a:cubicBezTo>
                  <a:pt x="3193" y="12081"/>
                  <a:pt x="3201" y="12271"/>
                  <a:pt x="3269" y="12667"/>
                </a:cubicBezTo>
                <a:cubicBezTo>
                  <a:pt x="3344" y="13102"/>
                  <a:pt x="3594" y="12951"/>
                  <a:pt x="3734" y="12386"/>
                </a:cubicBezTo>
                <a:cubicBezTo>
                  <a:pt x="3816" y="12053"/>
                  <a:pt x="3842" y="11847"/>
                  <a:pt x="3861" y="11390"/>
                </a:cubicBezTo>
                <a:cubicBezTo>
                  <a:pt x="3885" y="10772"/>
                  <a:pt x="3890" y="9756"/>
                  <a:pt x="3869" y="9118"/>
                </a:cubicBezTo>
                <a:cubicBezTo>
                  <a:pt x="3864" y="8935"/>
                  <a:pt x="3859" y="8838"/>
                  <a:pt x="3856" y="8855"/>
                </a:cubicBezTo>
                <a:close/>
                <a:moveTo>
                  <a:pt x="2828" y="9437"/>
                </a:moveTo>
                <a:cubicBezTo>
                  <a:pt x="2813" y="9450"/>
                  <a:pt x="2797" y="9662"/>
                  <a:pt x="2779" y="10057"/>
                </a:cubicBezTo>
                <a:cubicBezTo>
                  <a:pt x="2725" y="11198"/>
                  <a:pt x="2744" y="12316"/>
                  <a:pt x="2815" y="12141"/>
                </a:cubicBezTo>
                <a:cubicBezTo>
                  <a:pt x="2837" y="12086"/>
                  <a:pt x="2860" y="12133"/>
                  <a:pt x="2866" y="12254"/>
                </a:cubicBezTo>
                <a:cubicBezTo>
                  <a:pt x="2886" y="12635"/>
                  <a:pt x="2888" y="10573"/>
                  <a:pt x="2869" y="9982"/>
                </a:cubicBezTo>
                <a:cubicBezTo>
                  <a:pt x="2857" y="9613"/>
                  <a:pt x="2843" y="9424"/>
                  <a:pt x="2828" y="9437"/>
                </a:cubicBezTo>
                <a:close/>
                <a:moveTo>
                  <a:pt x="6238" y="9437"/>
                </a:moveTo>
                <a:cubicBezTo>
                  <a:pt x="6223" y="9450"/>
                  <a:pt x="6205" y="9662"/>
                  <a:pt x="6187" y="10057"/>
                </a:cubicBezTo>
                <a:cubicBezTo>
                  <a:pt x="6133" y="11198"/>
                  <a:pt x="6152" y="12316"/>
                  <a:pt x="6223" y="12141"/>
                </a:cubicBezTo>
                <a:cubicBezTo>
                  <a:pt x="6245" y="12086"/>
                  <a:pt x="6270" y="12133"/>
                  <a:pt x="6276" y="12254"/>
                </a:cubicBezTo>
                <a:cubicBezTo>
                  <a:pt x="6295" y="12635"/>
                  <a:pt x="6296" y="10573"/>
                  <a:pt x="6277" y="9982"/>
                </a:cubicBezTo>
                <a:cubicBezTo>
                  <a:pt x="6265" y="9613"/>
                  <a:pt x="6253" y="9424"/>
                  <a:pt x="6238" y="9437"/>
                </a:cubicBezTo>
                <a:close/>
                <a:moveTo>
                  <a:pt x="14895" y="9832"/>
                </a:moveTo>
                <a:cubicBezTo>
                  <a:pt x="14821" y="9647"/>
                  <a:pt x="14777" y="9862"/>
                  <a:pt x="14740" y="10583"/>
                </a:cubicBezTo>
                <a:cubicBezTo>
                  <a:pt x="14717" y="11045"/>
                  <a:pt x="14717" y="11049"/>
                  <a:pt x="14749" y="10827"/>
                </a:cubicBezTo>
                <a:cubicBezTo>
                  <a:pt x="14788" y="10555"/>
                  <a:pt x="14886" y="10516"/>
                  <a:pt x="14898" y="10771"/>
                </a:cubicBezTo>
                <a:cubicBezTo>
                  <a:pt x="14903" y="10870"/>
                  <a:pt x="14879" y="11241"/>
                  <a:pt x="14844" y="11597"/>
                </a:cubicBezTo>
                <a:cubicBezTo>
                  <a:pt x="14762" y="12433"/>
                  <a:pt x="14707" y="13898"/>
                  <a:pt x="14707" y="15296"/>
                </a:cubicBezTo>
                <a:cubicBezTo>
                  <a:pt x="14706" y="16967"/>
                  <a:pt x="14766" y="17974"/>
                  <a:pt x="14892" y="18470"/>
                </a:cubicBezTo>
                <a:cubicBezTo>
                  <a:pt x="14996" y="18879"/>
                  <a:pt x="15284" y="18330"/>
                  <a:pt x="15316" y="17662"/>
                </a:cubicBezTo>
                <a:cubicBezTo>
                  <a:pt x="15322" y="17535"/>
                  <a:pt x="15312" y="17519"/>
                  <a:pt x="15291" y="17606"/>
                </a:cubicBezTo>
                <a:cubicBezTo>
                  <a:pt x="15235" y="17832"/>
                  <a:pt x="14981" y="17795"/>
                  <a:pt x="14914" y="17550"/>
                </a:cubicBezTo>
                <a:cubicBezTo>
                  <a:pt x="14845" y="17299"/>
                  <a:pt x="14764" y="16329"/>
                  <a:pt x="14739" y="15465"/>
                </a:cubicBezTo>
                <a:cubicBezTo>
                  <a:pt x="14704" y="14269"/>
                  <a:pt x="14786" y="12391"/>
                  <a:pt x="14907" y="11597"/>
                </a:cubicBezTo>
                <a:cubicBezTo>
                  <a:pt x="14937" y="11395"/>
                  <a:pt x="15007" y="11123"/>
                  <a:pt x="15061" y="10996"/>
                </a:cubicBezTo>
                <a:cubicBezTo>
                  <a:pt x="15151" y="10786"/>
                  <a:pt x="15182" y="10564"/>
                  <a:pt x="15183" y="10151"/>
                </a:cubicBezTo>
                <a:cubicBezTo>
                  <a:pt x="15183" y="10070"/>
                  <a:pt x="15133" y="10006"/>
                  <a:pt x="15072" y="10001"/>
                </a:cubicBezTo>
                <a:cubicBezTo>
                  <a:pt x="15010" y="9996"/>
                  <a:pt x="14930" y="9920"/>
                  <a:pt x="14895" y="9832"/>
                </a:cubicBezTo>
                <a:close/>
                <a:moveTo>
                  <a:pt x="142" y="11822"/>
                </a:moveTo>
                <a:cubicBezTo>
                  <a:pt x="113" y="11771"/>
                  <a:pt x="107" y="11846"/>
                  <a:pt x="107" y="12273"/>
                </a:cubicBezTo>
                <a:cubicBezTo>
                  <a:pt x="107" y="12701"/>
                  <a:pt x="113" y="12793"/>
                  <a:pt x="142" y="12742"/>
                </a:cubicBezTo>
                <a:cubicBezTo>
                  <a:pt x="164" y="12700"/>
                  <a:pt x="175" y="12532"/>
                  <a:pt x="175" y="12273"/>
                </a:cubicBezTo>
                <a:cubicBezTo>
                  <a:pt x="175" y="12014"/>
                  <a:pt x="164" y="11864"/>
                  <a:pt x="142" y="11822"/>
                </a:cubicBezTo>
                <a:close/>
                <a:moveTo>
                  <a:pt x="2863" y="12724"/>
                </a:moveTo>
                <a:cubicBezTo>
                  <a:pt x="2858" y="12758"/>
                  <a:pt x="2846" y="12927"/>
                  <a:pt x="2825" y="13231"/>
                </a:cubicBezTo>
                <a:cubicBezTo>
                  <a:pt x="2745" y="14403"/>
                  <a:pt x="2680" y="14817"/>
                  <a:pt x="2601" y="14677"/>
                </a:cubicBezTo>
                <a:cubicBezTo>
                  <a:pt x="2522" y="14538"/>
                  <a:pt x="2516" y="14609"/>
                  <a:pt x="2574" y="15033"/>
                </a:cubicBezTo>
                <a:cubicBezTo>
                  <a:pt x="2677" y="15779"/>
                  <a:pt x="2819" y="14779"/>
                  <a:pt x="2862" y="12986"/>
                </a:cubicBezTo>
                <a:cubicBezTo>
                  <a:pt x="2867" y="12783"/>
                  <a:pt x="2869" y="12689"/>
                  <a:pt x="2863" y="12724"/>
                </a:cubicBezTo>
                <a:close/>
                <a:moveTo>
                  <a:pt x="6271" y="12724"/>
                </a:moveTo>
                <a:cubicBezTo>
                  <a:pt x="6266" y="12758"/>
                  <a:pt x="6254" y="12927"/>
                  <a:pt x="6233" y="13231"/>
                </a:cubicBezTo>
                <a:cubicBezTo>
                  <a:pt x="6153" y="14403"/>
                  <a:pt x="6089" y="14817"/>
                  <a:pt x="6009" y="14677"/>
                </a:cubicBezTo>
                <a:cubicBezTo>
                  <a:pt x="5931" y="14538"/>
                  <a:pt x="5925" y="14609"/>
                  <a:pt x="5984" y="15033"/>
                </a:cubicBezTo>
                <a:cubicBezTo>
                  <a:pt x="6087" y="15779"/>
                  <a:pt x="6228" y="14779"/>
                  <a:pt x="6271" y="12986"/>
                </a:cubicBezTo>
                <a:cubicBezTo>
                  <a:pt x="6276" y="12783"/>
                  <a:pt x="6277" y="12689"/>
                  <a:pt x="6271" y="12724"/>
                </a:cubicBezTo>
                <a:close/>
                <a:moveTo>
                  <a:pt x="4443" y="13550"/>
                </a:moveTo>
                <a:cubicBezTo>
                  <a:pt x="4438" y="13600"/>
                  <a:pt x="4426" y="13768"/>
                  <a:pt x="4408" y="14076"/>
                </a:cubicBezTo>
                <a:cubicBezTo>
                  <a:pt x="4354" y="15031"/>
                  <a:pt x="4240" y="15823"/>
                  <a:pt x="4179" y="15672"/>
                </a:cubicBezTo>
                <a:cubicBezTo>
                  <a:pt x="4140" y="15577"/>
                  <a:pt x="4140" y="15581"/>
                  <a:pt x="4167" y="15841"/>
                </a:cubicBezTo>
                <a:cubicBezTo>
                  <a:pt x="4183" y="15994"/>
                  <a:pt x="4222" y="16123"/>
                  <a:pt x="4253" y="16123"/>
                </a:cubicBezTo>
                <a:cubicBezTo>
                  <a:pt x="4341" y="16123"/>
                  <a:pt x="4408" y="15271"/>
                  <a:pt x="4443" y="13756"/>
                </a:cubicBezTo>
                <a:cubicBezTo>
                  <a:pt x="4448" y="13569"/>
                  <a:pt x="4449" y="13500"/>
                  <a:pt x="4443" y="13550"/>
                </a:cubicBezTo>
                <a:close/>
                <a:moveTo>
                  <a:pt x="14978" y="14151"/>
                </a:moveTo>
                <a:cubicBezTo>
                  <a:pt x="14948" y="14151"/>
                  <a:pt x="14933" y="14731"/>
                  <a:pt x="14955" y="15071"/>
                </a:cubicBezTo>
                <a:cubicBezTo>
                  <a:pt x="14970" y="15314"/>
                  <a:pt x="14976" y="15322"/>
                  <a:pt x="14996" y="15071"/>
                </a:cubicBezTo>
                <a:cubicBezTo>
                  <a:pt x="15022" y="14738"/>
                  <a:pt x="15011" y="14151"/>
                  <a:pt x="14978" y="14151"/>
                </a:cubicBezTo>
                <a:close/>
                <a:moveTo>
                  <a:pt x="9427" y="14376"/>
                </a:moveTo>
                <a:cubicBezTo>
                  <a:pt x="9420" y="14385"/>
                  <a:pt x="9415" y="14465"/>
                  <a:pt x="9405" y="14639"/>
                </a:cubicBezTo>
                <a:cubicBezTo>
                  <a:pt x="9386" y="14965"/>
                  <a:pt x="9380" y="14985"/>
                  <a:pt x="9358" y="14752"/>
                </a:cubicBezTo>
                <a:cubicBezTo>
                  <a:pt x="9327" y="14425"/>
                  <a:pt x="9294" y="14741"/>
                  <a:pt x="9308" y="15221"/>
                </a:cubicBezTo>
                <a:cubicBezTo>
                  <a:pt x="9319" y="15568"/>
                  <a:pt x="9358" y="15638"/>
                  <a:pt x="9373" y="15334"/>
                </a:cubicBezTo>
                <a:cubicBezTo>
                  <a:pt x="9378" y="15225"/>
                  <a:pt x="9398" y="15195"/>
                  <a:pt x="9418" y="15259"/>
                </a:cubicBezTo>
                <a:cubicBezTo>
                  <a:pt x="9464" y="15407"/>
                  <a:pt x="9482" y="14999"/>
                  <a:pt x="9450" y="14583"/>
                </a:cubicBezTo>
                <a:cubicBezTo>
                  <a:pt x="9439" y="14437"/>
                  <a:pt x="9433" y="14368"/>
                  <a:pt x="9427" y="14376"/>
                </a:cubicBezTo>
                <a:close/>
                <a:moveTo>
                  <a:pt x="844" y="14508"/>
                </a:moveTo>
                <a:cubicBezTo>
                  <a:pt x="844" y="14297"/>
                  <a:pt x="646" y="15562"/>
                  <a:pt x="638" y="15822"/>
                </a:cubicBezTo>
                <a:cubicBezTo>
                  <a:pt x="635" y="15942"/>
                  <a:pt x="679" y="15739"/>
                  <a:pt x="737" y="15353"/>
                </a:cubicBezTo>
                <a:cubicBezTo>
                  <a:pt x="796" y="14967"/>
                  <a:pt x="844" y="14588"/>
                  <a:pt x="844" y="14508"/>
                </a:cubicBezTo>
                <a:close/>
                <a:moveTo>
                  <a:pt x="3623" y="14508"/>
                </a:moveTo>
                <a:cubicBezTo>
                  <a:pt x="3623" y="14297"/>
                  <a:pt x="3424" y="15562"/>
                  <a:pt x="3417" y="15822"/>
                </a:cubicBezTo>
                <a:cubicBezTo>
                  <a:pt x="3413" y="15942"/>
                  <a:pt x="3458" y="15739"/>
                  <a:pt x="3516" y="15353"/>
                </a:cubicBezTo>
                <a:cubicBezTo>
                  <a:pt x="3574" y="14967"/>
                  <a:pt x="3623" y="14588"/>
                  <a:pt x="3623" y="14508"/>
                </a:cubicBezTo>
                <a:close/>
                <a:moveTo>
                  <a:pt x="6785" y="14508"/>
                </a:moveTo>
                <a:cubicBezTo>
                  <a:pt x="6785" y="14297"/>
                  <a:pt x="6587" y="15562"/>
                  <a:pt x="6579" y="15822"/>
                </a:cubicBezTo>
                <a:cubicBezTo>
                  <a:pt x="6576" y="15942"/>
                  <a:pt x="6621" y="15739"/>
                  <a:pt x="6679" y="15353"/>
                </a:cubicBezTo>
                <a:cubicBezTo>
                  <a:pt x="6737" y="14967"/>
                  <a:pt x="6785" y="14588"/>
                  <a:pt x="6785" y="14508"/>
                </a:cubicBezTo>
                <a:close/>
                <a:moveTo>
                  <a:pt x="10523" y="14545"/>
                </a:moveTo>
                <a:cubicBezTo>
                  <a:pt x="10490" y="14545"/>
                  <a:pt x="10478" y="15078"/>
                  <a:pt x="10501" y="15447"/>
                </a:cubicBezTo>
                <a:cubicBezTo>
                  <a:pt x="10519" y="15714"/>
                  <a:pt x="10524" y="15721"/>
                  <a:pt x="10544" y="15465"/>
                </a:cubicBezTo>
                <a:cubicBezTo>
                  <a:pt x="10570" y="15121"/>
                  <a:pt x="10557" y="14545"/>
                  <a:pt x="10523" y="14545"/>
                </a:cubicBezTo>
                <a:close/>
                <a:moveTo>
                  <a:pt x="13498" y="17437"/>
                </a:moveTo>
                <a:cubicBezTo>
                  <a:pt x="13491" y="17456"/>
                  <a:pt x="13486" y="17532"/>
                  <a:pt x="13480" y="17681"/>
                </a:cubicBezTo>
                <a:cubicBezTo>
                  <a:pt x="13470" y="17930"/>
                  <a:pt x="13471" y="18107"/>
                  <a:pt x="13483" y="18263"/>
                </a:cubicBezTo>
                <a:cubicBezTo>
                  <a:pt x="13506" y="18562"/>
                  <a:pt x="13518" y="18554"/>
                  <a:pt x="13540" y="18207"/>
                </a:cubicBezTo>
                <a:cubicBezTo>
                  <a:pt x="13555" y="17976"/>
                  <a:pt x="13564" y="17960"/>
                  <a:pt x="13588" y="18151"/>
                </a:cubicBezTo>
                <a:cubicBezTo>
                  <a:pt x="13612" y="18344"/>
                  <a:pt x="13620" y="18333"/>
                  <a:pt x="13632" y="18094"/>
                </a:cubicBezTo>
                <a:cubicBezTo>
                  <a:pt x="13652" y="17679"/>
                  <a:pt x="13652" y="17579"/>
                  <a:pt x="13623" y="17437"/>
                </a:cubicBezTo>
                <a:cubicBezTo>
                  <a:pt x="13609" y="17370"/>
                  <a:pt x="13587" y="17419"/>
                  <a:pt x="13575" y="17550"/>
                </a:cubicBezTo>
                <a:cubicBezTo>
                  <a:pt x="13558" y="17734"/>
                  <a:pt x="13546" y="17730"/>
                  <a:pt x="13524" y="17550"/>
                </a:cubicBezTo>
                <a:cubicBezTo>
                  <a:pt x="13512" y="17454"/>
                  <a:pt x="13504" y="17418"/>
                  <a:pt x="13498" y="17437"/>
                </a:cubicBezTo>
                <a:close/>
                <a:moveTo>
                  <a:pt x="9057" y="18846"/>
                </a:moveTo>
                <a:cubicBezTo>
                  <a:pt x="9057" y="18635"/>
                  <a:pt x="8861" y="19919"/>
                  <a:pt x="8853" y="20179"/>
                </a:cubicBezTo>
                <a:cubicBezTo>
                  <a:pt x="8849" y="20299"/>
                  <a:pt x="8893" y="20077"/>
                  <a:pt x="8951" y="19691"/>
                </a:cubicBezTo>
                <a:cubicBezTo>
                  <a:pt x="9009" y="19305"/>
                  <a:pt x="9057" y="18926"/>
                  <a:pt x="9057" y="18846"/>
                </a:cubicBezTo>
                <a:close/>
                <a:moveTo>
                  <a:pt x="15091" y="20029"/>
                </a:moveTo>
                <a:cubicBezTo>
                  <a:pt x="15091" y="19818"/>
                  <a:pt x="14894" y="21102"/>
                  <a:pt x="14886" y="21362"/>
                </a:cubicBezTo>
                <a:cubicBezTo>
                  <a:pt x="14883" y="21482"/>
                  <a:pt x="14928" y="21260"/>
                  <a:pt x="14986" y="20874"/>
                </a:cubicBezTo>
                <a:cubicBezTo>
                  <a:pt x="15045" y="20488"/>
                  <a:pt x="15090" y="20109"/>
                  <a:pt x="15091" y="2002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14" name="مكعب من الألوف يشبه مكعب الوحدة…"/>
          <p:cNvSpPr txBox="1"/>
          <p:nvPr/>
        </p:nvSpPr>
        <p:spPr>
          <a:xfrm>
            <a:off x="726785" y="2024968"/>
            <a:ext cx="8002523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rtl="0">
              <a:defRPr sz="2000">
                <a:latin typeface="Dubai Bold"/>
                <a:ea typeface="Dubai Bold"/>
                <a:cs typeface="Dubai Bold"/>
                <a:sym typeface="Dubai Bold"/>
              </a:defRPr>
            </a:pPr>
            <a:r>
              <a:t>مكعب من الألوف يشبه مكعب الوحدة</a:t>
            </a:r>
          </a:p>
          <a:p>
            <a:pPr algn="ctr" rtl="0">
              <a:defRPr sz="2000">
                <a:latin typeface="Dubai Bold"/>
                <a:ea typeface="Dubai Bold"/>
                <a:cs typeface="Dubai Bold"/>
                <a:sym typeface="Dubai Bold"/>
              </a:defRPr>
            </a:pPr>
            <a:r>
              <a:t>ونموذج عشرات الألوف يشبه عمود العشرات ونموذج مئات الألوف يشبه جدول المئة</a:t>
            </a:r>
          </a:p>
        </p:txBody>
      </p:sp>
      <p:grpSp>
        <p:nvGrpSpPr>
          <p:cNvPr id="919" name="تجميع">
            <a:hlinkClick r:id="rId4" action="ppaction://hlinksldjump"/>
          </p:cNvPr>
          <p:cNvGrpSpPr/>
          <p:nvPr/>
        </p:nvGrpSpPr>
        <p:grpSpPr>
          <a:xfrm>
            <a:off x="615035" y="422215"/>
            <a:ext cx="1567945" cy="2080275"/>
            <a:chOff x="0" y="0"/>
            <a:chExt cx="1567943" cy="2080273"/>
          </a:xfrm>
        </p:grpSpPr>
        <p:pic>
          <p:nvPicPr>
            <p:cNvPr id="915" name="تجميع" descr="تجميع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461" t="53918" r="76780" b="5899"/>
            <a:stretch>
              <a:fillRect/>
            </a:stretch>
          </p:blipFill>
          <p:spPr>
            <a:xfrm>
              <a:off x="59855" y="263091"/>
              <a:ext cx="1508089" cy="1817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8" name="إضغط للرجوع"/>
            <p:cNvGrpSpPr/>
            <p:nvPr/>
          </p:nvGrpSpPr>
          <p:grpSpPr>
            <a:xfrm>
              <a:off x="-1" y="0"/>
              <a:ext cx="1448699" cy="607738"/>
              <a:chOff x="0" y="0"/>
              <a:chExt cx="1448697" cy="607737"/>
            </a:xfrm>
          </p:grpSpPr>
          <p:sp>
            <p:nvSpPr>
              <p:cNvPr id="916" name="مستطيل"/>
              <p:cNvSpPr/>
              <p:nvPr/>
            </p:nvSpPr>
            <p:spPr>
              <a:xfrm>
                <a:off x="-1" y="0"/>
                <a:ext cx="1448699" cy="607738"/>
              </a:xfrm>
              <a:prstGeom prst="rect">
                <a:avLst/>
              </a:prstGeom>
              <a:solidFill>
                <a:schemeClr val="accent4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1250" rtl="0">
                  <a:defRPr sz="2000" u="sng">
                    <a:solidFill>
                      <a:srgbClr val="E22400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pPr>
                <a:endParaRPr/>
              </a:p>
            </p:txBody>
          </p:sp>
          <p:sp>
            <p:nvSpPr>
              <p:cNvPr id="917" name="إضغط للرجوع"/>
              <p:cNvSpPr txBox="1"/>
              <p:nvPr/>
            </p:nvSpPr>
            <p:spPr>
              <a:xfrm>
                <a:off x="19049" y="89252"/>
                <a:ext cx="1410599" cy="429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641250">
                  <a:defRPr sz="2000" u="sng">
                    <a:solidFill>
                      <a:srgbClr val="E22400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 rtl="0">
                  <a:defRPr/>
                </a:pPr>
                <a:r>
                  <a:t>إضغط للرجوع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" grpId="1" animBg="1" advAuto="0"/>
    </p:bld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5DADB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43E6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43E6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43E6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43E6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On-screen Show (16:9)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Math Subject for Elementary -4th Grade: Practice Standards by Slidesgo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  </vt:lpstr>
      <vt:lpstr>  </vt:lpstr>
      <vt:lpstr>الواجب  س ١٠  ص ١٧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modified xsi:type="dcterms:W3CDTF">2023-07-30T21:54:11Z</dcterms:modified>
</cp:coreProperties>
</file>