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b="0" spc="0" sz="10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</p:spPr>
        <p:txBody>
          <a:bodyPr anchor="ctr"/>
          <a:lstStyle>
            <a:lvl1pPr defTabSz="825500">
              <a:defRPr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3.png"/><Relationship Id="rId9" Type="http://schemas.openxmlformats.org/officeDocument/2006/relationships/image" Target="../media/image12.png"/><Relationship Id="rId10" Type="http://schemas.openxmlformats.org/officeDocument/2006/relationships/image" Target="../media/image3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9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12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9.png"/><Relationship Id="rId7" Type="http://schemas.openxmlformats.org/officeDocument/2006/relationships/image" Target="../media/image12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3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1.png"/><Relationship Id="rId3" Type="http://schemas.openxmlformats.org/officeDocument/2006/relationships/image" Target="../media/image2.jpeg"/><Relationship Id="rId4" Type="http://schemas.openxmlformats.org/officeDocument/2006/relationships/image" Target="../media/image42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3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4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9.png"/><Relationship Id="rId3" Type="http://schemas.openxmlformats.org/officeDocument/2006/relationships/image" Target="../media/image2.jpe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4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Relationship Id="rId4" Type="http://schemas.openxmlformats.org/officeDocument/2006/relationships/hyperlink" Target="https://youtu.be/xbBH1QsKYeo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15.png"/><Relationship Id="rId7" Type="http://schemas.openxmlformats.org/officeDocument/2006/relationships/image" Target="../media/image4.png"/><Relationship Id="rId8" Type="http://schemas.openxmlformats.org/officeDocument/2006/relationships/image" Target="../media/image2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hyperlink" Target="https://phet.colorado.edu/sims/html/function-builder/latest/function-builder_en.html" TargetMode="External"/><Relationship Id="rId12" Type="http://schemas.openxmlformats.org/officeDocument/2006/relationships/image" Target="../media/image4.jpeg"/><Relationship Id="rId13" Type="http://schemas.openxmlformats.org/officeDocument/2006/relationships/image" Target="../media/image2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4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مستطيل"/>
          <p:cNvGrpSpPr/>
          <p:nvPr/>
        </p:nvGrpSpPr>
        <p:grpSpPr>
          <a:xfrm>
            <a:off x="7841239" y="3788247"/>
            <a:ext cx="11384101" cy="6537453"/>
            <a:chOff x="0" y="0"/>
            <a:chExt cx="11384100" cy="6537451"/>
          </a:xfrm>
        </p:grpSpPr>
        <p:sp>
          <p:nvSpPr>
            <p:cNvPr id="166" name="مستطيل"/>
            <p:cNvSpPr/>
            <p:nvPr/>
          </p:nvSpPr>
          <p:spPr>
            <a:xfrm>
              <a:off x="82550" y="82550"/>
              <a:ext cx="11219001" cy="6372352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0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65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384101" cy="6537452"/>
            </a:xfrm>
            <a:prstGeom prst="rect">
              <a:avLst/>
            </a:prstGeom>
            <a:effectLst/>
          </p:spPr>
        </p:pic>
      </p:grpSp>
      <p:pic>
        <p:nvPicPr>
          <p:cNvPr id="1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523299" y="2352352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53836" y="7830449"/>
            <a:ext cx="3404081" cy="340408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٤-٤ اكتشاف قاعدة من جدول"/>
          <p:cNvSpPr txBox="1"/>
          <p:nvPr/>
        </p:nvSpPr>
        <p:spPr>
          <a:xfrm>
            <a:off x="8410034" y="5756432"/>
            <a:ext cx="10246511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139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٤-٤ اكتشاف قاعدة من جدول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0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11" name="صفحة الكتاب ١١٨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10" name="صفحة الكتاب ١١٨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١١٨</a:t>
              </a:r>
            </a:p>
          </p:txBody>
        </p:sp>
        <p:pic>
          <p:nvPicPr>
            <p:cNvPr id="309" name="صفحة الكتاب ١١٨ صفحة الكتاب ١١٨" descr="صفحة الكتاب ١١٨ صفحة الكتاب ١١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1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319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15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80663" y="5551182"/>
            <a:ext cx="16045690" cy="7847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G_1671.png" descr="IMG_167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031136" y="9474762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045975" y="2324863"/>
            <a:ext cx="7406359" cy="363176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3" name="الجدول"/>
          <p:cNvGraphicFramePr/>
          <p:nvPr/>
        </p:nvGraphicFramePr>
        <p:xfrm>
          <a:off x="20610496" y="6564738"/>
          <a:ext cx="7589923" cy="569793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{EEE7283C-3CF3-47DC-8721-378D4A62B228}</a:tableStyleId>
              </a:tblPr>
              <a:tblGrid>
                <a:gridCol w="3782260"/>
                <a:gridCol w="3782260"/>
              </a:tblGrid>
              <a:tr h="945422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الرف 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الكتب 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45422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45422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45422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45422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45422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2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31" name="صفحة الكتاب ١١٩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30" name="صفحة الكتاب ١١٩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١١٩</a:t>
              </a:r>
            </a:p>
          </p:txBody>
        </p:sp>
        <p:pic>
          <p:nvPicPr>
            <p:cNvPr id="329" name="صفحة الكتاب ١١٩ صفحة الكتاب ١١٩" descr="صفحة الكتاب ١١٩ صفحة الكتاب ١١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3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8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34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39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411480" y="614771"/>
            <a:ext cx="11768851" cy="2777367"/>
          </a:xfrm>
          <a:prstGeom prst="rect">
            <a:avLst/>
          </a:prstGeom>
        </p:spPr>
      </p:pic>
      <p:pic>
        <p:nvPicPr>
          <p:cNvPr id="34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807918" y="614771"/>
            <a:ext cx="3638094" cy="3234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G_1671.png" descr="IMG_167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097588" y="9335634"/>
            <a:ext cx="3736601" cy="28986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4" name="صورة"/>
          <p:cNvGrpSpPr/>
          <p:nvPr/>
        </p:nvGrpSpPr>
        <p:grpSpPr>
          <a:xfrm>
            <a:off x="4432938" y="4681987"/>
            <a:ext cx="18871494" cy="4262845"/>
            <a:chOff x="0" y="0"/>
            <a:chExt cx="18871493" cy="4262843"/>
          </a:xfrm>
        </p:grpSpPr>
        <p:pic>
          <p:nvPicPr>
            <p:cNvPr id="343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5900" y="139700"/>
              <a:ext cx="18439694" cy="37040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2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8871494" cy="42628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4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2" name="صفحة الكتاب ١١٩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51" name="صفحة الكتاب ١١٩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١١٩</a:t>
              </a:r>
            </a:p>
          </p:txBody>
        </p:sp>
        <p:pic>
          <p:nvPicPr>
            <p:cNvPr id="350" name="صفحة الكتاب ١١٩ صفحة الكتاب ١١٩" descr="صفحة الكتاب ١١٩ صفحة الكتاب ١١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5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9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5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5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60" name="IMG_1671.png" descr="IMG_167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097588" y="9335634"/>
            <a:ext cx="3736601" cy="28986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3" name="صورة"/>
          <p:cNvGrpSpPr/>
          <p:nvPr/>
        </p:nvGrpSpPr>
        <p:grpSpPr>
          <a:xfrm>
            <a:off x="6616463" y="3587074"/>
            <a:ext cx="14918379" cy="9371469"/>
            <a:chOff x="0" y="0"/>
            <a:chExt cx="14918377" cy="9371467"/>
          </a:xfrm>
        </p:grpSpPr>
        <p:pic>
          <p:nvPicPr>
            <p:cNvPr id="362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14486578" cy="88126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1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4918378" cy="9371468"/>
            </a:xfrm>
            <a:prstGeom prst="rect">
              <a:avLst/>
            </a:prstGeom>
            <a:effectLst/>
          </p:spPr>
        </p:pic>
      </p:grpSp>
      <p:pic>
        <p:nvPicPr>
          <p:cNvPr id="364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372953" y="1347839"/>
            <a:ext cx="3638095" cy="3234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36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73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370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372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74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38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2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0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85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89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86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87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88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90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9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95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92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93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94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99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96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97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98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0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40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3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412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411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18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41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23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41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28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42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33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42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38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434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5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6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7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43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3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4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13967" y="597714"/>
            <a:ext cx="2016322" cy="2016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944"/>
            <a:ext cx="24067897" cy="12876743"/>
          </a:xfrm>
          <a:prstGeom prst="rect">
            <a:avLst/>
          </a:prstGeom>
        </p:spPr>
      </p:pic>
      <p:pic>
        <p:nvPicPr>
          <p:cNvPr id="44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53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450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52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5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3395368" cy="13080687"/>
          </a:xfrm>
          <a:prstGeom prst="rect">
            <a:avLst/>
          </a:prstGeom>
        </p:spPr>
      </p:pic>
      <p:pic>
        <p:nvPicPr>
          <p:cNvPr id="1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7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7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78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79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80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8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3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19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95" name="IMG_1451.jpeg">
            <a:hlinkClick r:id="rId4" invalidUrl="" action="" tgtFrame="" tooltip="" history="1" highlightClick="0" endSnd="0"/>
          </p:cNvPr>
          <p:cNvGrpSpPr/>
          <p:nvPr/>
        </p:nvGrpSpPr>
        <p:grpSpPr>
          <a:xfrm rot="18900000">
            <a:off x="6980860" y="3547378"/>
            <a:ext cx="8791047" cy="4628673"/>
            <a:chOff x="0" y="0"/>
            <a:chExt cx="8791045" cy="4628672"/>
          </a:xfrm>
        </p:grpSpPr>
        <p:pic>
          <p:nvPicPr>
            <p:cNvPr id="194" name="IMG_1451.jpeg" descr="IMG_145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901" y="44901"/>
              <a:ext cx="8701244" cy="45388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IMG_1451.jpeg" descr="IMG_145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8791046" cy="4628674"/>
            </a:xfrm>
            <a:prstGeom prst="rect">
              <a:avLst/>
            </a:prstGeom>
            <a:effectLst/>
          </p:spPr>
        </p:pic>
      </p:grpSp>
      <p:pic>
        <p:nvPicPr>
          <p:cNvPr id="196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00713" y="8737102"/>
            <a:ext cx="2856983" cy="285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97683" y="268520"/>
            <a:ext cx="2818818" cy="281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670.png" descr="IMG_167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36315" y="5917407"/>
            <a:ext cx="4682247" cy="66220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تجميع"/>
          <p:cNvGrpSpPr/>
          <p:nvPr/>
        </p:nvGrpSpPr>
        <p:grpSpPr>
          <a:xfrm>
            <a:off x="14259867" y="723267"/>
            <a:ext cx="9241918" cy="6229122"/>
            <a:chOff x="0" y="0"/>
            <a:chExt cx="9241916" cy="6229121"/>
          </a:xfrm>
        </p:grpSpPr>
        <p:pic>
          <p:nvPicPr>
            <p:cNvPr id="199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9241917" cy="1403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0" r="0" b="1742"/>
            <a:stretch>
              <a:fillRect/>
            </a:stretch>
          </p:blipFill>
          <p:spPr>
            <a:xfrm>
              <a:off x="5957335" y="1289218"/>
              <a:ext cx="2468049" cy="493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2009" y="0"/>
                    <a:pt x="0" y="48"/>
                    <a:pt x="0" y="257"/>
                  </a:cubicBezTo>
                  <a:cubicBezTo>
                    <a:pt x="0" y="1013"/>
                    <a:pt x="3286" y="1706"/>
                    <a:pt x="7596" y="1857"/>
                  </a:cubicBezTo>
                  <a:cubicBezTo>
                    <a:pt x="10517" y="1959"/>
                    <a:pt x="10913" y="2018"/>
                    <a:pt x="11271" y="2407"/>
                  </a:cubicBezTo>
                  <a:cubicBezTo>
                    <a:pt x="11499" y="2656"/>
                    <a:pt x="11535" y="2992"/>
                    <a:pt x="11354" y="3190"/>
                  </a:cubicBezTo>
                  <a:cubicBezTo>
                    <a:pt x="11179" y="3380"/>
                    <a:pt x="11026" y="3665"/>
                    <a:pt x="11014" y="3823"/>
                  </a:cubicBezTo>
                  <a:cubicBezTo>
                    <a:pt x="10995" y="4059"/>
                    <a:pt x="10152" y="4119"/>
                    <a:pt x="6269" y="4163"/>
                  </a:cubicBezTo>
                  <a:lnTo>
                    <a:pt x="1542" y="4217"/>
                  </a:lnTo>
                  <a:lnTo>
                    <a:pt x="1542" y="12909"/>
                  </a:lnTo>
                  <a:lnTo>
                    <a:pt x="1542" y="21600"/>
                  </a:lnTo>
                  <a:lnTo>
                    <a:pt x="10951" y="21600"/>
                  </a:lnTo>
                  <a:cubicBezTo>
                    <a:pt x="19174" y="21600"/>
                    <a:pt x="20388" y="21562"/>
                    <a:pt x="20593" y="21298"/>
                  </a:cubicBezTo>
                  <a:cubicBezTo>
                    <a:pt x="20899" y="20903"/>
                    <a:pt x="20899" y="4903"/>
                    <a:pt x="20593" y="4508"/>
                  </a:cubicBezTo>
                  <a:cubicBezTo>
                    <a:pt x="20407" y="4268"/>
                    <a:pt x="19736" y="4205"/>
                    <a:pt x="17342" y="4205"/>
                  </a:cubicBezTo>
                  <a:cubicBezTo>
                    <a:pt x="14379" y="4205"/>
                    <a:pt x="14319" y="4195"/>
                    <a:pt x="13754" y="3634"/>
                  </a:cubicBezTo>
                  <a:cubicBezTo>
                    <a:pt x="13382" y="3264"/>
                    <a:pt x="13278" y="2877"/>
                    <a:pt x="13462" y="2535"/>
                  </a:cubicBezTo>
                  <a:cubicBezTo>
                    <a:pt x="13746" y="2007"/>
                    <a:pt x="13746" y="2007"/>
                    <a:pt x="17672" y="1952"/>
                  </a:cubicBezTo>
                  <a:lnTo>
                    <a:pt x="21600" y="1898"/>
                  </a:lnTo>
                  <a:lnTo>
                    <a:pt x="21600" y="949"/>
                  </a:lnTo>
                  <a:lnTo>
                    <a:pt x="21600" y="0"/>
                  </a:lnTo>
                  <a:lnTo>
                    <a:pt x="1079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0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صفحة الكتاب ١١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09" name="صفحة الكتاب ١١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١١٦</a:t>
              </a:r>
            </a:p>
          </p:txBody>
        </p:sp>
        <p:pic>
          <p:nvPicPr>
            <p:cNvPr id="208" name="صفحة الكتاب ١١٦ صفحة الكتاب ١١٦" descr="صفحة الكتاب ١١٦ صفحة الكتاب ١١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1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تجميع"/>
          <p:cNvGrpSpPr/>
          <p:nvPr/>
        </p:nvGrpSpPr>
        <p:grpSpPr>
          <a:xfrm>
            <a:off x="14259867" y="723267"/>
            <a:ext cx="9241918" cy="6229122"/>
            <a:chOff x="0" y="0"/>
            <a:chExt cx="9241916" cy="6229121"/>
          </a:xfrm>
        </p:grpSpPr>
        <p:pic>
          <p:nvPicPr>
            <p:cNvPr id="213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241917" cy="1403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1742"/>
            <a:stretch>
              <a:fillRect/>
            </a:stretch>
          </p:blipFill>
          <p:spPr>
            <a:xfrm>
              <a:off x="5957335" y="1289218"/>
              <a:ext cx="2468049" cy="493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2009" y="0"/>
                    <a:pt x="0" y="48"/>
                    <a:pt x="0" y="257"/>
                  </a:cubicBezTo>
                  <a:cubicBezTo>
                    <a:pt x="0" y="1013"/>
                    <a:pt x="3286" y="1706"/>
                    <a:pt x="7596" y="1857"/>
                  </a:cubicBezTo>
                  <a:cubicBezTo>
                    <a:pt x="10517" y="1959"/>
                    <a:pt x="10913" y="2018"/>
                    <a:pt x="11271" y="2407"/>
                  </a:cubicBezTo>
                  <a:cubicBezTo>
                    <a:pt x="11499" y="2656"/>
                    <a:pt x="11535" y="2992"/>
                    <a:pt x="11354" y="3190"/>
                  </a:cubicBezTo>
                  <a:cubicBezTo>
                    <a:pt x="11179" y="3380"/>
                    <a:pt x="11026" y="3665"/>
                    <a:pt x="11014" y="3823"/>
                  </a:cubicBezTo>
                  <a:cubicBezTo>
                    <a:pt x="10995" y="4059"/>
                    <a:pt x="10152" y="4119"/>
                    <a:pt x="6269" y="4163"/>
                  </a:cubicBezTo>
                  <a:lnTo>
                    <a:pt x="1542" y="4217"/>
                  </a:lnTo>
                  <a:lnTo>
                    <a:pt x="1542" y="12909"/>
                  </a:lnTo>
                  <a:lnTo>
                    <a:pt x="1542" y="21600"/>
                  </a:lnTo>
                  <a:lnTo>
                    <a:pt x="10951" y="21600"/>
                  </a:lnTo>
                  <a:cubicBezTo>
                    <a:pt x="19174" y="21600"/>
                    <a:pt x="20388" y="21562"/>
                    <a:pt x="20593" y="21298"/>
                  </a:cubicBezTo>
                  <a:cubicBezTo>
                    <a:pt x="20899" y="20903"/>
                    <a:pt x="20899" y="4903"/>
                    <a:pt x="20593" y="4508"/>
                  </a:cubicBezTo>
                  <a:cubicBezTo>
                    <a:pt x="20407" y="4268"/>
                    <a:pt x="19736" y="4205"/>
                    <a:pt x="17342" y="4205"/>
                  </a:cubicBezTo>
                  <a:cubicBezTo>
                    <a:pt x="14379" y="4205"/>
                    <a:pt x="14319" y="4195"/>
                    <a:pt x="13754" y="3634"/>
                  </a:cubicBezTo>
                  <a:cubicBezTo>
                    <a:pt x="13382" y="3264"/>
                    <a:pt x="13278" y="2877"/>
                    <a:pt x="13462" y="2535"/>
                  </a:cubicBezTo>
                  <a:cubicBezTo>
                    <a:pt x="13746" y="2007"/>
                    <a:pt x="13746" y="2007"/>
                    <a:pt x="17672" y="1952"/>
                  </a:cubicBezTo>
                  <a:lnTo>
                    <a:pt x="21600" y="1898"/>
                  </a:lnTo>
                  <a:lnTo>
                    <a:pt x="21600" y="949"/>
                  </a:lnTo>
                  <a:lnTo>
                    <a:pt x="21600" y="0"/>
                  </a:lnTo>
                  <a:lnTo>
                    <a:pt x="1079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1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28443" y="3965441"/>
            <a:ext cx="13914530" cy="5785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2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2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5" name="صفحة الكتاب ١١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24" name="صفحة الكتاب ١١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١١٦</a:t>
              </a:r>
            </a:p>
          </p:txBody>
        </p:sp>
        <p:pic>
          <p:nvPicPr>
            <p:cNvPr id="223" name="صفحة الكتاب ١١٦ صفحة الكتاب ١١٦" descr="صفحة الكتاب ١١٦ صفحة الكتاب ١١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2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0" name="تجميع"/>
          <p:cNvGrpSpPr/>
          <p:nvPr/>
        </p:nvGrpSpPr>
        <p:grpSpPr>
          <a:xfrm>
            <a:off x="14259867" y="723267"/>
            <a:ext cx="9241918" cy="6229122"/>
            <a:chOff x="0" y="0"/>
            <a:chExt cx="9241916" cy="6229121"/>
          </a:xfrm>
        </p:grpSpPr>
        <p:pic>
          <p:nvPicPr>
            <p:cNvPr id="22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241917" cy="1403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1742"/>
            <a:stretch>
              <a:fillRect/>
            </a:stretch>
          </p:blipFill>
          <p:spPr>
            <a:xfrm>
              <a:off x="5957335" y="1289218"/>
              <a:ext cx="2468049" cy="493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2009" y="0"/>
                    <a:pt x="0" y="48"/>
                    <a:pt x="0" y="257"/>
                  </a:cubicBezTo>
                  <a:cubicBezTo>
                    <a:pt x="0" y="1013"/>
                    <a:pt x="3286" y="1706"/>
                    <a:pt x="7596" y="1857"/>
                  </a:cubicBezTo>
                  <a:cubicBezTo>
                    <a:pt x="10517" y="1959"/>
                    <a:pt x="10913" y="2018"/>
                    <a:pt x="11271" y="2407"/>
                  </a:cubicBezTo>
                  <a:cubicBezTo>
                    <a:pt x="11499" y="2656"/>
                    <a:pt x="11535" y="2992"/>
                    <a:pt x="11354" y="3190"/>
                  </a:cubicBezTo>
                  <a:cubicBezTo>
                    <a:pt x="11179" y="3380"/>
                    <a:pt x="11026" y="3665"/>
                    <a:pt x="11014" y="3823"/>
                  </a:cubicBezTo>
                  <a:cubicBezTo>
                    <a:pt x="10995" y="4059"/>
                    <a:pt x="10152" y="4119"/>
                    <a:pt x="6269" y="4163"/>
                  </a:cubicBezTo>
                  <a:lnTo>
                    <a:pt x="1542" y="4217"/>
                  </a:lnTo>
                  <a:lnTo>
                    <a:pt x="1542" y="12909"/>
                  </a:lnTo>
                  <a:lnTo>
                    <a:pt x="1542" y="21600"/>
                  </a:lnTo>
                  <a:lnTo>
                    <a:pt x="10951" y="21600"/>
                  </a:lnTo>
                  <a:cubicBezTo>
                    <a:pt x="19174" y="21600"/>
                    <a:pt x="20388" y="21562"/>
                    <a:pt x="20593" y="21298"/>
                  </a:cubicBezTo>
                  <a:cubicBezTo>
                    <a:pt x="20899" y="20903"/>
                    <a:pt x="20899" y="4903"/>
                    <a:pt x="20593" y="4508"/>
                  </a:cubicBezTo>
                  <a:cubicBezTo>
                    <a:pt x="20407" y="4268"/>
                    <a:pt x="19736" y="4205"/>
                    <a:pt x="17342" y="4205"/>
                  </a:cubicBezTo>
                  <a:cubicBezTo>
                    <a:pt x="14379" y="4205"/>
                    <a:pt x="14319" y="4195"/>
                    <a:pt x="13754" y="3634"/>
                  </a:cubicBezTo>
                  <a:cubicBezTo>
                    <a:pt x="13382" y="3264"/>
                    <a:pt x="13278" y="2877"/>
                    <a:pt x="13462" y="2535"/>
                  </a:cubicBezTo>
                  <a:cubicBezTo>
                    <a:pt x="13746" y="2007"/>
                    <a:pt x="13746" y="2007"/>
                    <a:pt x="17672" y="1952"/>
                  </a:cubicBezTo>
                  <a:lnTo>
                    <a:pt x="21600" y="1898"/>
                  </a:lnTo>
                  <a:lnTo>
                    <a:pt x="21600" y="949"/>
                  </a:lnTo>
                  <a:lnTo>
                    <a:pt x="21600" y="0"/>
                  </a:lnTo>
                  <a:lnTo>
                    <a:pt x="1079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233" name="صورة"/>
          <p:cNvGrpSpPr/>
          <p:nvPr/>
        </p:nvGrpSpPr>
        <p:grpSpPr>
          <a:xfrm>
            <a:off x="4184731" y="5039104"/>
            <a:ext cx="16014538" cy="4141040"/>
            <a:chOff x="0" y="0"/>
            <a:chExt cx="16014537" cy="4141038"/>
          </a:xfrm>
        </p:grpSpPr>
        <p:pic>
          <p:nvPicPr>
            <p:cNvPr id="232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15582738" cy="35822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1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6014538" cy="414103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3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صفحة الكتاب ١١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41" name="صفحة الكتاب ١١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١١٦</a:t>
              </a:r>
            </a:p>
          </p:txBody>
        </p:sp>
        <p:pic>
          <p:nvPicPr>
            <p:cNvPr id="240" name="صفحة الكتاب ١١٦ صفحة الكتاب ١١٦" descr="صفحة الكتاب ١١٦ صفحة الكتاب ١١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4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7" name="تجميع"/>
          <p:cNvGrpSpPr/>
          <p:nvPr/>
        </p:nvGrpSpPr>
        <p:grpSpPr>
          <a:xfrm>
            <a:off x="14259867" y="723267"/>
            <a:ext cx="9241918" cy="6229122"/>
            <a:chOff x="0" y="0"/>
            <a:chExt cx="9241916" cy="6229121"/>
          </a:xfrm>
        </p:grpSpPr>
        <p:pic>
          <p:nvPicPr>
            <p:cNvPr id="24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241917" cy="1403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1742"/>
            <a:stretch>
              <a:fillRect/>
            </a:stretch>
          </p:blipFill>
          <p:spPr>
            <a:xfrm>
              <a:off x="5957335" y="1289218"/>
              <a:ext cx="2468049" cy="493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2009" y="0"/>
                    <a:pt x="0" y="48"/>
                    <a:pt x="0" y="257"/>
                  </a:cubicBezTo>
                  <a:cubicBezTo>
                    <a:pt x="0" y="1013"/>
                    <a:pt x="3286" y="1706"/>
                    <a:pt x="7596" y="1857"/>
                  </a:cubicBezTo>
                  <a:cubicBezTo>
                    <a:pt x="10517" y="1959"/>
                    <a:pt x="10913" y="2018"/>
                    <a:pt x="11271" y="2407"/>
                  </a:cubicBezTo>
                  <a:cubicBezTo>
                    <a:pt x="11499" y="2656"/>
                    <a:pt x="11535" y="2992"/>
                    <a:pt x="11354" y="3190"/>
                  </a:cubicBezTo>
                  <a:cubicBezTo>
                    <a:pt x="11179" y="3380"/>
                    <a:pt x="11026" y="3665"/>
                    <a:pt x="11014" y="3823"/>
                  </a:cubicBezTo>
                  <a:cubicBezTo>
                    <a:pt x="10995" y="4059"/>
                    <a:pt x="10152" y="4119"/>
                    <a:pt x="6269" y="4163"/>
                  </a:cubicBezTo>
                  <a:lnTo>
                    <a:pt x="1542" y="4217"/>
                  </a:lnTo>
                  <a:lnTo>
                    <a:pt x="1542" y="12909"/>
                  </a:lnTo>
                  <a:lnTo>
                    <a:pt x="1542" y="21600"/>
                  </a:lnTo>
                  <a:lnTo>
                    <a:pt x="10951" y="21600"/>
                  </a:lnTo>
                  <a:cubicBezTo>
                    <a:pt x="19174" y="21600"/>
                    <a:pt x="20388" y="21562"/>
                    <a:pt x="20593" y="21298"/>
                  </a:cubicBezTo>
                  <a:cubicBezTo>
                    <a:pt x="20899" y="20903"/>
                    <a:pt x="20899" y="4903"/>
                    <a:pt x="20593" y="4508"/>
                  </a:cubicBezTo>
                  <a:cubicBezTo>
                    <a:pt x="20407" y="4268"/>
                    <a:pt x="19736" y="4205"/>
                    <a:pt x="17342" y="4205"/>
                  </a:cubicBezTo>
                  <a:cubicBezTo>
                    <a:pt x="14379" y="4205"/>
                    <a:pt x="14319" y="4195"/>
                    <a:pt x="13754" y="3634"/>
                  </a:cubicBezTo>
                  <a:cubicBezTo>
                    <a:pt x="13382" y="3264"/>
                    <a:pt x="13278" y="2877"/>
                    <a:pt x="13462" y="2535"/>
                  </a:cubicBezTo>
                  <a:cubicBezTo>
                    <a:pt x="13746" y="2007"/>
                    <a:pt x="13746" y="2007"/>
                    <a:pt x="17672" y="1952"/>
                  </a:cubicBezTo>
                  <a:lnTo>
                    <a:pt x="21600" y="1898"/>
                  </a:lnTo>
                  <a:lnTo>
                    <a:pt x="21600" y="949"/>
                  </a:lnTo>
                  <a:lnTo>
                    <a:pt x="21600" y="0"/>
                  </a:lnTo>
                  <a:lnTo>
                    <a:pt x="1079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4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39150" y="2758835"/>
            <a:ext cx="10995397" cy="97806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5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" name="صفحة الكتاب ١١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56" name="صفحة الكتاب ١١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١١٦</a:t>
              </a:r>
            </a:p>
          </p:txBody>
        </p:sp>
        <p:pic>
          <p:nvPicPr>
            <p:cNvPr id="255" name="صفحة الكتاب ١١٦ صفحة الكتاب ١١٦" descr="صفحة الكتاب ١١٦ صفحة الكتاب ١١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5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2" name="تجميع"/>
          <p:cNvGrpSpPr/>
          <p:nvPr/>
        </p:nvGrpSpPr>
        <p:grpSpPr>
          <a:xfrm>
            <a:off x="14259867" y="723267"/>
            <a:ext cx="9241918" cy="6229122"/>
            <a:chOff x="0" y="0"/>
            <a:chExt cx="9241916" cy="6229121"/>
          </a:xfrm>
        </p:grpSpPr>
        <p:pic>
          <p:nvPicPr>
            <p:cNvPr id="26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241917" cy="1403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1742"/>
            <a:stretch>
              <a:fillRect/>
            </a:stretch>
          </p:blipFill>
          <p:spPr>
            <a:xfrm>
              <a:off x="5957335" y="1289218"/>
              <a:ext cx="2468049" cy="493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2009" y="0"/>
                    <a:pt x="0" y="48"/>
                    <a:pt x="0" y="257"/>
                  </a:cubicBezTo>
                  <a:cubicBezTo>
                    <a:pt x="0" y="1013"/>
                    <a:pt x="3286" y="1706"/>
                    <a:pt x="7596" y="1857"/>
                  </a:cubicBezTo>
                  <a:cubicBezTo>
                    <a:pt x="10517" y="1959"/>
                    <a:pt x="10913" y="2018"/>
                    <a:pt x="11271" y="2407"/>
                  </a:cubicBezTo>
                  <a:cubicBezTo>
                    <a:pt x="11499" y="2656"/>
                    <a:pt x="11535" y="2992"/>
                    <a:pt x="11354" y="3190"/>
                  </a:cubicBezTo>
                  <a:cubicBezTo>
                    <a:pt x="11179" y="3380"/>
                    <a:pt x="11026" y="3665"/>
                    <a:pt x="11014" y="3823"/>
                  </a:cubicBezTo>
                  <a:cubicBezTo>
                    <a:pt x="10995" y="4059"/>
                    <a:pt x="10152" y="4119"/>
                    <a:pt x="6269" y="4163"/>
                  </a:cubicBezTo>
                  <a:lnTo>
                    <a:pt x="1542" y="4217"/>
                  </a:lnTo>
                  <a:lnTo>
                    <a:pt x="1542" y="12909"/>
                  </a:lnTo>
                  <a:lnTo>
                    <a:pt x="1542" y="21600"/>
                  </a:lnTo>
                  <a:lnTo>
                    <a:pt x="10951" y="21600"/>
                  </a:lnTo>
                  <a:cubicBezTo>
                    <a:pt x="19174" y="21600"/>
                    <a:pt x="20388" y="21562"/>
                    <a:pt x="20593" y="21298"/>
                  </a:cubicBezTo>
                  <a:cubicBezTo>
                    <a:pt x="20899" y="20903"/>
                    <a:pt x="20899" y="4903"/>
                    <a:pt x="20593" y="4508"/>
                  </a:cubicBezTo>
                  <a:cubicBezTo>
                    <a:pt x="20407" y="4268"/>
                    <a:pt x="19736" y="4205"/>
                    <a:pt x="17342" y="4205"/>
                  </a:cubicBezTo>
                  <a:cubicBezTo>
                    <a:pt x="14379" y="4205"/>
                    <a:pt x="14319" y="4195"/>
                    <a:pt x="13754" y="3634"/>
                  </a:cubicBezTo>
                  <a:cubicBezTo>
                    <a:pt x="13382" y="3264"/>
                    <a:pt x="13278" y="2877"/>
                    <a:pt x="13462" y="2535"/>
                  </a:cubicBezTo>
                  <a:cubicBezTo>
                    <a:pt x="13746" y="2007"/>
                    <a:pt x="13746" y="2007"/>
                    <a:pt x="17672" y="1952"/>
                  </a:cubicBezTo>
                  <a:lnTo>
                    <a:pt x="21600" y="1898"/>
                  </a:lnTo>
                  <a:lnTo>
                    <a:pt x="21600" y="949"/>
                  </a:lnTo>
                  <a:lnTo>
                    <a:pt x="21600" y="0"/>
                  </a:lnTo>
                  <a:lnTo>
                    <a:pt x="1079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6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36480" y="4046627"/>
            <a:ext cx="13973124" cy="7991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6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2" name="صفحة الكتاب ١١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71" name="صفحة الكتاب ١١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١١٦</a:t>
              </a:r>
            </a:p>
          </p:txBody>
        </p:sp>
        <p:pic>
          <p:nvPicPr>
            <p:cNvPr id="270" name="صفحة الكتاب ١١٦ صفحة الكتاب ١١٦" descr="صفحة الكتاب ١١٦ صفحة الكتاب ١١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7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7" name="تجميع"/>
          <p:cNvGrpSpPr/>
          <p:nvPr/>
        </p:nvGrpSpPr>
        <p:grpSpPr>
          <a:xfrm>
            <a:off x="14259867" y="723267"/>
            <a:ext cx="9241918" cy="6229122"/>
            <a:chOff x="0" y="0"/>
            <a:chExt cx="9241916" cy="6229121"/>
          </a:xfrm>
        </p:grpSpPr>
        <p:pic>
          <p:nvPicPr>
            <p:cNvPr id="27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241917" cy="1403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1742"/>
            <a:stretch>
              <a:fillRect/>
            </a:stretch>
          </p:blipFill>
          <p:spPr>
            <a:xfrm>
              <a:off x="5957335" y="1289218"/>
              <a:ext cx="2468049" cy="493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2009" y="0"/>
                    <a:pt x="0" y="48"/>
                    <a:pt x="0" y="257"/>
                  </a:cubicBezTo>
                  <a:cubicBezTo>
                    <a:pt x="0" y="1013"/>
                    <a:pt x="3286" y="1706"/>
                    <a:pt x="7596" y="1857"/>
                  </a:cubicBezTo>
                  <a:cubicBezTo>
                    <a:pt x="10517" y="1959"/>
                    <a:pt x="10913" y="2018"/>
                    <a:pt x="11271" y="2407"/>
                  </a:cubicBezTo>
                  <a:cubicBezTo>
                    <a:pt x="11499" y="2656"/>
                    <a:pt x="11535" y="2992"/>
                    <a:pt x="11354" y="3190"/>
                  </a:cubicBezTo>
                  <a:cubicBezTo>
                    <a:pt x="11179" y="3380"/>
                    <a:pt x="11026" y="3665"/>
                    <a:pt x="11014" y="3823"/>
                  </a:cubicBezTo>
                  <a:cubicBezTo>
                    <a:pt x="10995" y="4059"/>
                    <a:pt x="10152" y="4119"/>
                    <a:pt x="6269" y="4163"/>
                  </a:cubicBezTo>
                  <a:lnTo>
                    <a:pt x="1542" y="4217"/>
                  </a:lnTo>
                  <a:lnTo>
                    <a:pt x="1542" y="12909"/>
                  </a:lnTo>
                  <a:lnTo>
                    <a:pt x="1542" y="21600"/>
                  </a:lnTo>
                  <a:lnTo>
                    <a:pt x="10951" y="21600"/>
                  </a:lnTo>
                  <a:cubicBezTo>
                    <a:pt x="19174" y="21600"/>
                    <a:pt x="20388" y="21562"/>
                    <a:pt x="20593" y="21298"/>
                  </a:cubicBezTo>
                  <a:cubicBezTo>
                    <a:pt x="20899" y="20903"/>
                    <a:pt x="20899" y="4903"/>
                    <a:pt x="20593" y="4508"/>
                  </a:cubicBezTo>
                  <a:cubicBezTo>
                    <a:pt x="20407" y="4268"/>
                    <a:pt x="19736" y="4205"/>
                    <a:pt x="17342" y="4205"/>
                  </a:cubicBezTo>
                  <a:cubicBezTo>
                    <a:pt x="14379" y="4205"/>
                    <a:pt x="14319" y="4195"/>
                    <a:pt x="13754" y="3634"/>
                  </a:cubicBezTo>
                  <a:cubicBezTo>
                    <a:pt x="13382" y="3264"/>
                    <a:pt x="13278" y="2877"/>
                    <a:pt x="13462" y="2535"/>
                  </a:cubicBezTo>
                  <a:cubicBezTo>
                    <a:pt x="13746" y="2007"/>
                    <a:pt x="13746" y="2007"/>
                    <a:pt x="17672" y="1952"/>
                  </a:cubicBezTo>
                  <a:lnTo>
                    <a:pt x="21600" y="1898"/>
                  </a:lnTo>
                  <a:lnTo>
                    <a:pt x="21600" y="949"/>
                  </a:lnTo>
                  <a:lnTo>
                    <a:pt x="21600" y="0"/>
                  </a:lnTo>
                  <a:lnTo>
                    <a:pt x="1079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7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273224" y="2526608"/>
            <a:ext cx="8887011" cy="10217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rcRect l="4405" t="3226" r="2064" b="5"/>
          <a:stretch>
            <a:fillRect/>
          </a:stretch>
        </p:blipFill>
        <p:spPr>
          <a:xfrm>
            <a:off x="18880825" y="7944442"/>
            <a:ext cx="4022209" cy="3221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72" fill="norm" stroke="1" extrusionOk="0">
                <a:moveTo>
                  <a:pt x="13939" y="3"/>
                </a:moveTo>
                <a:cubicBezTo>
                  <a:pt x="13546" y="-28"/>
                  <a:pt x="13284" y="238"/>
                  <a:pt x="13103" y="832"/>
                </a:cubicBezTo>
                <a:cubicBezTo>
                  <a:pt x="12994" y="1189"/>
                  <a:pt x="12751" y="1483"/>
                  <a:pt x="12562" y="1483"/>
                </a:cubicBezTo>
                <a:cubicBezTo>
                  <a:pt x="12374" y="1483"/>
                  <a:pt x="12121" y="1810"/>
                  <a:pt x="11999" y="2211"/>
                </a:cubicBezTo>
                <a:lnTo>
                  <a:pt x="11777" y="2942"/>
                </a:lnTo>
                <a:lnTo>
                  <a:pt x="6959" y="2748"/>
                </a:lnTo>
                <a:lnTo>
                  <a:pt x="2140" y="2554"/>
                </a:lnTo>
                <a:lnTo>
                  <a:pt x="2015" y="6489"/>
                </a:lnTo>
                <a:cubicBezTo>
                  <a:pt x="1880" y="10660"/>
                  <a:pt x="1348" y="14434"/>
                  <a:pt x="398" y="17969"/>
                </a:cubicBezTo>
                <a:cubicBezTo>
                  <a:pt x="97" y="19090"/>
                  <a:pt x="-69" y="20105"/>
                  <a:pt x="28" y="20225"/>
                </a:cubicBezTo>
                <a:cubicBezTo>
                  <a:pt x="124" y="20345"/>
                  <a:pt x="1990" y="20588"/>
                  <a:pt x="4175" y="20767"/>
                </a:cubicBezTo>
                <a:cubicBezTo>
                  <a:pt x="6361" y="20946"/>
                  <a:pt x="8244" y="21201"/>
                  <a:pt x="8359" y="21333"/>
                </a:cubicBezTo>
                <a:cubicBezTo>
                  <a:pt x="8475" y="21465"/>
                  <a:pt x="11018" y="21572"/>
                  <a:pt x="14011" y="21572"/>
                </a:cubicBezTo>
                <a:lnTo>
                  <a:pt x="19456" y="21572"/>
                </a:lnTo>
                <a:lnTo>
                  <a:pt x="19941" y="18753"/>
                </a:lnTo>
                <a:cubicBezTo>
                  <a:pt x="20547" y="15234"/>
                  <a:pt x="21186" y="9840"/>
                  <a:pt x="21390" y="6529"/>
                </a:cubicBezTo>
                <a:cubicBezTo>
                  <a:pt x="21531" y="4242"/>
                  <a:pt x="21508" y="3984"/>
                  <a:pt x="21138" y="3747"/>
                </a:cubicBezTo>
                <a:cubicBezTo>
                  <a:pt x="20914" y="3603"/>
                  <a:pt x="19450" y="3403"/>
                  <a:pt x="17886" y="3303"/>
                </a:cubicBezTo>
                <a:cubicBezTo>
                  <a:pt x="16322" y="3203"/>
                  <a:pt x="14960" y="3055"/>
                  <a:pt x="14857" y="2976"/>
                </a:cubicBezTo>
                <a:cubicBezTo>
                  <a:pt x="14754" y="2897"/>
                  <a:pt x="14782" y="2611"/>
                  <a:pt x="14918" y="2338"/>
                </a:cubicBezTo>
                <a:cubicBezTo>
                  <a:pt x="15267" y="1642"/>
                  <a:pt x="14964" y="401"/>
                  <a:pt x="14378" y="130"/>
                </a:cubicBezTo>
                <a:cubicBezTo>
                  <a:pt x="14216" y="55"/>
                  <a:pt x="14070" y="13"/>
                  <a:pt x="13939" y="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82" name="IMG_2226.jpeg">
            <a:hlinkClick r:id="rId11" invalidUrl="" action="" tgtFrame="" tooltip="" history="1" highlightClick="0" endSnd="0"/>
          </p:cNvPr>
          <p:cNvGrpSpPr/>
          <p:nvPr/>
        </p:nvGrpSpPr>
        <p:grpSpPr>
          <a:xfrm rot="18900000">
            <a:off x="4623027" y="4511300"/>
            <a:ext cx="4989590" cy="3514052"/>
            <a:chOff x="0" y="0"/>
            <a:chExt cx="4989589" cy="3514051"/>
          </a:xfrm>
        </p:grpSpPr>
        <p:pic>
          <p:nvPicPr>
            <p:cNvPr id="281" name="IMG_2226.jpeg" descr="IMG_2226.jpe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5900" y="641349"/>
              <a:ext cx="4557790" cy="26568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0" name="IMG_2226.jpeg" descr="IMG_2226.jpeg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4989590" cy="35140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8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90" name="صفحة الكتاب ١١٨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89" name="صفحة الكتاب ١١٨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١١٨</a:t>
              </a:r>
            </a:p>
          </p:txBody>
        </p:sp>
        <p:pic>
          <p:nvPicPr>
            <p:cNvPr id="288" name="صفحة الكتاب ١١٨ صفحة الكتاب ١١٨" descr="صفحة الكتاب ١١٨ صفحة الكتاب ١١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9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298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9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01" name="صورة"/>
          <p:cNvGrpSpPr/>
          <p:nvPr/>
        </p:nvGrpSpPr>
        <p:grpSpPr>
          <a:xfrm>
            <a:off x="11522359" y="2425008"/>
            <a:ext cx="11480299" cy="1716608"/>
            <a:chOff x="0" y="0"/>
            <a:chExt cx="11480297" cy="1716607"/>
          </a:xfrm>
        </p:grpSpPr>
        <p:pic>
          <p:nvPicPr>
            <p:cNvPr id="300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600" y="101600"/>
              <a:ext cx="11264398" cy="13737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9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1480298" cy="1716608"/>
            </a:xfrm>
            <a:prstGeom prst="rect">
              <a:avLst/>
            </a:prstGeom>
            <a:effectLst/>
          </p:spPr>
        </p:pic>
      </p:grpSp>
      <p:pic>
        <p:nvPicPr>
          <p:cNvPr id="302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151272" y="5178804"/>
            <a:ext cx="17371007" cy="5948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0689396" y="8481790"/>
            <a:ext cx="4990434" cy="3871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