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73451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13151"/>
            <a:ext cx="19621500" cy="9276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 مقرّبة لزهرات بيضاء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 مقرّبة لزهرات بيضاء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922798" y="12839700"/>
            <a:ext cx="514592" cy="57062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 مقرّبة لزهرات بيضاء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 مقرّبة لزهرات بيضاء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٣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 مقرّبة لزهرات بيضاء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 مقرّبة لزهرة الرَّدبكيَّة بالأبيض والأسود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 مقرّبة بالأبيض والأسود لزهرة الأقحوان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571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1pPr>
      <a:lvl2pPr marL="1143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2pPr>
      <a:lvl3pPr marL="1714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3pPr>
      <a:lvl4pPr marL="2286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4pPr>
      <a:lvl5pPr marL="2857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5pPr>
      <a:lvl6pPr marL="3429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6pPr>
      <a:lvl7pPr marL="4000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7pPr>
      <a:lvl8pPr marL="4572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8pPr>
      <a:lvl9pPr marL="5143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4.jpe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.jpeg"/><Relationship Id="rId4" Type="http://schemas.openxmlformats.org/officeDocument/2006/relationships/image" Target="../media/image41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5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hyperlink" Target="https://toytheater.com/fraction-strips/" TargetMode="External"/><Relationship Id="rId7" Type="http://schemas.openxmlformats.org/officeDocument/2006/relationships/image" Target="../media/image5.jpe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9.png"/><Relationship Id="rId11" Type="http://schemas.openxmlformats.org/officeDocument/2006/relationships/image" Target="../media/image31.png"/><Relationship Id="rId1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2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25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استكشاف…"/>
          <p:cNvSpPr txBox="1"/>
          <p:nvPr/>
        </p:nvSpPr>
        <p:spPr>
          <a:xfrm>
            <a:off x="9157430" y="5240873"/>
            <a:ext cx="9389021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 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تمثيل العبارات العددية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27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1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27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280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282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28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29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29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29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29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29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29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29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0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0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0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02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07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04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05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06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0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20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19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26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2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1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2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6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33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1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3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6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42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5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1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4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5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35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1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35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0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36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3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3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3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3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3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3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4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42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5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2" name="IMG_1669.png" descr="IMG_166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1693" y="7055108"/>
            <a:ext cx="2856983" cy="285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669.png" descr="IMG_166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55694" y="1665228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36315" y="4484045"/>
            <a:ext cx="4682248" cy="6622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2206.jpeg" descr="IMG_2206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13646" y="4102499"/>
            <a:ext cx="5295388" cy="41805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تجميع"/>
          <p:cNvGrpSpPr/>
          <p:nvPr/>
        </p:nvGrpSpPr>
        <p:grpSpPr>
          <a:xfrm>
            <a:off x="18307308" y="806345"/>
            <a:ext cx="5136812" cy="5758470"/>
            <a:chOff x="0" y="0"/>
            <a:chExt cx="5136810" cy="5758468"/>
          </a:xfrm>
        </p:grpSpPr>
        <p:pic>
          <p:nvPicPr>
            <p:cNvPr id="15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2523"/>
            <a:stretch>
              <a:fillRect/>
            </a:stretch>
          </p:blipFill>
          <p:spPr>
            <a:xfrm>
              <a:off x="2529341" y="990412"/>
              <a:ext cx="2607455" cy="476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10" y="0"/>
                  </a:moveTo>
                  <a:cubicBezTo>
                    <a:pt x="4529" y="0"/>
                    <a:pt x="3444" y="21"/>
                    <a:pt x="3662" y="165"/>
                  </a:cubicBezTo>
                  <a:cubicBezTo>
                    <a:pt x="4130" y="475"/>
                    <a:pt x="6323" y="991"/>
                    <a:pt x="7493" y="1068"/>
                  </a:cubicBezTo>
                  <a:cubicBezTo>
                    <a:pt x="8828" y="1156"/>
                    <a:pt x="9374" y="1364"/>
                    <a:pt x="9370" y="1780"/>
                  </a:cubicBezTo>
                  <a:cubicBezTo>
                    <a:pt x="9368" y="1940"/>
                    <a:pt x="9525" y="2442"/>
                    <a:pt x="9718" y="2895"/>
                  </a:cubicBezTo>
                  <a:cubicBezTo>
                    <a:pt x="10061" y="3699"/>
                    <a:pt x="10059" y="3721"/>
                    <a:pt x="9669" y="3878"/>
                  </a:cubicBezTo>
                  <a:cubicBezTo>
                    <a:pt x="9416" y="3980"/>
                    <a:pt x="9271" y="4170"/>
                    <a:pt x="9271" y="4398"/>
                  </a:cubicBezTo>
                  <a:lnTo>
                    <a:pt x="9271" y="4757"/>
                  </a:lnTo>
                  <a:lnTo>
                    <a:pt x="4636" y="4788"/>
                  </a:lnTo>
                  <a:lnTo>
                    <a:pt x="0" y="4817"/>
                  </a:lnTo>
                  <a:lnTo>
                    <a:pt x="0" y="10800"/>
                  </a:lnTo>
                  <a:lnTo>
                    <a:pt x="0" y="13488"/>
                  </a:lnTo>
                  <a:lnTo>
                    <a:pt x="0" y="21600"/>
                  </a:lnTo>
                  <a:lnTo>
                    <a:pt x="9475" y="21600"/>
                  </a:lnTo>
                  <a:cubicBezTo>
                    <a:pt x="18679" y="21600"/>
                    <a:pt x="18962" y="21594"/>
                    <a:pt x="19358" y="21377"/>
                  </a:cubicBezTo>
                  <a:cubicBezTo>
                    <a:pt x="19758" y="21157"/>
                    <a:pt x="19765" y="21003"/>
                    <a:pt x="19765" y="13227"/>
                  </a:cubicBezTo>
                  <a:cubicBezTo>
                    <a:pt x="19765" y="6567"/>
                    <a:pt x="19722" y="5267"/>
                    <a:pt x="19479" y="5084"/>
                  </a:cubicBezTo>
                  <a:cubicBezTo>
                    <a:pt x="19220" y="4889"/>
                    <a:pt x="18853" y="4863"/>
                    <a:pt x="15866" y="4813"/>
                  </a:cubicBezTo>
                  <a:lnTo>
                    <a:pt x="12542" y="4757"/>
                  </a:lnTo>
                  <a:lnTo>
                    <a:pt x="12510" y="4387"/>
                  </a:lnTo>
                  <a:cubicBezTo>
                    <a:pt x="12491" y="4184"/>
                    <a:pt x="12337" y="3933"/>
                    <a:pt x="12164" y="3828"/>
                  </a:cubicBezTo>
                  <a:cubicBezTo>
                    <a:pt x="11882" y="3656"/>
                    <a:pt x="11888" y="3535"/>
                    <a:pt x="12243" y="2585"/>
                  </a:cubicBezTo>
                  <a:cubicBezTo>
                    <a:pt x="12460" y="2006"/>
                    <a:pt x="12740" y="1465"/>
                    <a:pt x="12865" y="1383"/>
                  </a:cubicBezTo>
                  <a:cubicBezTo>
                    <a:pt x="13042" y="1266"/>
                    <a:pt x="14033" y="1232"/>
                    <a:pt x="17346" y="1232"/>
                  </a:cubicBezTo>
                  <a:lnTo>
                    <a:pt x="21600" y="1232"/>
                  </a:lnTo>
                  <a:lnTo>
                    <a:pt x="21600" y="615"/>
                  </a:lnTo>
                  <a:lnTo>
                    <a:pt x="21600" y="0"/>
                  </a:lnTo>
                  <a:lnTo>
                    <a:pt x="125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57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136811" cy="1188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صفحة الكتاب ١٠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66" name="صفحة الكتاب ١٠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165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تجميع"/>
          <p:cNvGrpSpPr/>
          <p:nvPr/>
        </p:nvGrpSpPr>
        <p:grpSpPr>
          <a:xfrm>
            <a:off x="18307308" y="806345"/>
            <a:ext cx="5136812" cy="5758470"/>
            <a:chOff x="0" y="0"/>
            <a:chExt cx="5136810" cy="5758468"/>
          </a:xfrm>
        </p:grpSpPr>
        <p:pic>
          <p:nvPicPr>
            <p:cNvPr id="17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2523"/>
            <a:stretch>
              <a:fillRect/>
            </a:stretch>
          </p:blipFill>
          <p:spPr>
            <a:xfrm>
              <a:off x="2529341" y="990412"/>
              <a:ext cx="2607455" cy="476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10" y="0"/>
                  </a:moveTo>
                  <a:cubicBezTo>
                    <a:pt x="4529" y="0"/>
                    <a:pt x="3444" y="21"/>
                    <a:pt x="3662" y="165"/>
                  </a:cubicBezTo>
                  <a:cubicBezTo>
                    <a:pt x="4130" y="475"/>
                    <a:pt x="6323" y="991"/>
                    <a:pt x="7493" y="1068"/>
                  </a:cubicBezTo>
                  <a:cubicBezTo>
                    <a:pt x="8828" y="1156"/>
                    <a:pt x="9374" y="1364"/>
                    <a:pt x="9370" y="1780"/>
                  </a:cubicBezTo>
                  <a:cubicBezTo>
                    <a:pt x="9368" y="1940"/>
                    <a:pt x="9525" y="2442"/>
                    <a:pt x="9718" y="2895"/>
                  </a:cubicBezTo>
                  <a:cubicBezTo>
                    <a:pt x="10061" y="3699"/>
                    <a:pt x="10059" y="3721"/>
                    <a:pt x="9669" y="3878"/>
                  </a:cubicBezTo>
                  <a:cubicBezTo>
                    <a:pt x="9416" y="3980"/>
                    <a:pt x="9271" y="4170"/>
                    <a:pt x="9271" y="4398"/>
                  </a:cubicBezTo>
                  <a:lnTo>
                    <a:pt x="9271" y="4757"/>
                  </a:lnTo>
                  <a:lnTo>
                    <a:pt x="4636" y="4788"/>
                  </a:lnTo>
                  <a:lnTo>
                    <a:pt x="0" y="4817"/>
                  </a:lnTo>
                  <a:lnTo>
                    <a:pt x="0" y="10800"/>
                  </a:lnTo>
                  <a:lnTo>
                    <a:pt x="0" y="13488"/>
                  </a:lnTo>
                  <a:lnTo>
                    <a:pt x="0" y="21600"/>
                  </a:lnTo>
                  <a:lnTo>
                    <a:pt x="9475" y="21600"/>
                  </a:lnTo>
                  <a:cubicBezTo>
                    <a:pt x="18679" y="21600"/>
                    <a:pt x="18962" y="21594"/>
                    <a:pt x="19358" y="21377"/>
                  </a:cubicBezTo>
                  <a:cubicBezTo>
                    <a:pt x="19758" y="21157"/>
                    <a:pt x="19765" y="21003"/>
                    <a:pt x="19765" y="13227"/>
                  </a:cubicBezTo>
                  <a:cubicBezTo>
                    <a:pt x="19765" y="6567"/>
                    <a:pt x="19722" y="5267"/>
                    <a:pt x="19479" y="5084"/>
                  </a:cubicBezTo>
                  <a:cubicBezTo>
                    <a:pt x="19220" y="4889"/>
                    <a:pt x="18853" y="4863"/>
                    <a:pt x="15866" y="4813"/>
                  </a:cubicBezTo>
                  <a:lnTo>
                    <a:pt x="12542" y="4757"/>
                  </a:lnTo>
                  <a:lnTo>
                    <a:pt x="12510" y="4387"/>
                  </a:lnTo>
                  <a:cubicBezTo>
                    <a:pt x="12491" y="4184"/>
                    <a:pt x="12337" y="3933"/>
                    <a:pt x="12164" y="3828"/>
                  </a:cubicBezTo>
                  <a:cubicBezTo>
                    <a:pt x="11882" y="3656"/>
                    <a:pt x="11888" y="3535"/>
                    <a:pt x="12243" y="2585"/>
                  </a:cubicBezTo>
                  <a:cubicBezTo>
                    <a:pt x="12460" y="2006"/>
                    <a:pt x="12740" y="1465"/>
                    <a:pt x="12865" y="1383"/>
                  </a:cubicBezTo>
                  <a:cubicBezTo>
                    <a:pt x="13042" y="1266"/>
                    <a:pt x="14033" y="1232"/>
                    <a:pt x="17346" y="1232"/>
                  </a:cubicBezTo>
                  <a:lnTo>
                    <a:pt x="21600" y="1232"/>
                  </a:lnTo>
                  <a:lnTo>
                    <a:pt x="21600" y="615"/>
                  </a:lnTo>
                  <a:lnTo>
                    <a:pt x="21600" y="0"/>
                  </a:lnTo>
                  <a:lnTo>
                    <a:pt x="125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136811" cy="1188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30761" y="2760948"/>
            <a:ext cx="13012795" cy="1849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638224" y="6203084"/>
            <a:ext cx="7897484" cy="5834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7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صفحة الكتاب ١٠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82" name="صفحة الكتاب ١٠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181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تجميع"/>
          <p:cNvGrpSpPr/>
          <p:nvPr/>
        </p:nvGrpSpPr>
        <p:grpSpPr>
          <a:xfrm>
            <a:off x="18307308" y="806345"/>
            <a:ext cx="5136812" cy="5758470"/>
            <a:chOff x="0" y="0"/>
            <a:chExt cx="5136810" cy="5758468"/>
          </a:xfrm>
        </p:grpSpPr>
        <p:pic>
          <p:nvPicPr>
            <p:cNvPr id="18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2523"/>
            <a:stretch>
              <a:fillRect/>
            </a:stretch>
          </p:blipFill>
          <p:spPr>
            <a:xfrm>
              <a:off x="2529341" y="990412"/>
              <a:ext cx="2607455" cy="476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10" y="0"/>
                  </a:moveTo>
                  <a:cubicBezTo>
                    <a:pt x="4529" y="0"/>
                    <a:pt x="3444" y="21"/>
                    <a:pt x="3662" y="165"/>
                  </a:cubicBezTo>
                  <a:cubicBezTo>
                    <a:pt x="4130" y="475"/>
                    <a:pt x="6323" y="991"/>
                    <a:pt x="7493" y="1068"/>
                  </a:cubicBezTo>
                  <a:cubicBezTo>
                    <a:pt x="8828" y="1156"/>
                    <a:pt x="9374" y="1364"/>
                    <a:pt x="9370" y="1780"/>
                  </a:cubicBezTo>
                  <a:cubicBezTo>
                    <a:pt x="9368" y="1940"/>
                    <a:pt x="9525" y="2442"/>
                    <a:pt x="9718" y="2895"/>
                  </a:cubicBezTo>
                  <a:cubicBezTo>
                    <a:pt x="10061" y="3699"/>
                    <a:pt x="10059" y="3721"/>
                    <a:pt x="9669" y="3878"/>
                  </a:cubicBezTo>
                  <a:cubicBezTo>
                    <a:pt x="9416" y="3980"/>
                    <a:pt x="9271" y="4170"/>
                    <a:pt x="9271" y="4398"/>
                  </a:cubicBezTo>
                  <a:lnTo>
                    <a:pt x="9271" y="4757"/>
                  </a:lnTo>
                  <a:lnTo>
                    <a:pt x="4636" y="4788"/>
                  </a:lnTo>
                  <a:lnTo>
                    <a:pt x="0" y="4817"/>
                  </a:lnTo>
                  <a:lnTo>
                    <a:pt x="0" y="10800"/>
                  </a:lnTo>
                  <a:lnTo>
                    <a:pt x="0" y="13488"/>
                  </a:lnTo>
                  <a:lnTo>
                    <a:pt x="0" y="21600"/>
                  </a:lnTo>
                  <a:lnTo>
                    <a:pt x="9475" y="21600"/>
                  </a:lnTo>
                  <a:cubicBezTo>
                    <a:pt x="18679" y="21600"/>
                    <a:pt x="18962" y="21594"/>
                    <a:pt x="19358" y="21377"/>
                  </a:cubicBezTo>
                  <a:cubicBezTo>
                    <a:pt x="19758" y="21157"/>
                    <a:pt x="19765" y="21003"/>
                    <a:pt x="19765" y="13227"/>
                  </a:cubicBezTo>
                  <a:cubicBezTo>
                    <a:pt x="19765" y="6567"/>
                    <a:pt x="19722" y="5267"/>
                    <a:pt x="19479" y="5084"/>
                  </a:cubicBezTo>
                  <a:cubicBezTo>
                    <a:pt x="19220" y="4889"/>
                    <a:pt x="18853" y="4863"/>
                    <a:pt x="15866" y="4813"/>
                  </a:cubicBezTo>
                  <a:lnTo>
                    <a:pt x="12542" y="4757"/>
                  </a:lnTo>
                  <a:lnTo>
                    <a:pt x="12510" y="4387"/>
                  </a:lnTo>
                  <a:cubicBezTo>
                    <a:pt x="12491" y="4184"/>
                    <a:pt x="12337" y="3933"/>
                    <a:pt x="12164" y="3828"/>
                  </a:cubicBezTo>
                  <a:cubicBezTo>
                    <a:pt x="11882" y="3656"/>
                    <a:pt x="11888" y="3535"/>
                    <a:pt x="12243" y="2585"/>
                  </a:cubicBezTo>
                  <a:cubicBezTo>
                    <a:pt x="12460" y="2006"/>
                    <a:pt x="12740" y="1465"/>
                    <a:pt x="12865" y="1383"/>
                  </a:cubicBezTo>
                  <a:cubicBezTo>
                    <a:pt x="13042" y="1266"/>
                    <a:pt x="14033" y="1232"/>
                    <a:pt x="17346" y="1232"/>
                  </a:cubicBezTo>
                  <a:lnTo>
                    <a:pt x="21600" y="1232"/>
                  </a:lnTo>
                  <a:lnTo>
                    <a:pt x="21600" y="615"/>
                  </a:lnTo>
                  <a:lnTo>
                    <a:pt x="21600" y="0"/>
                  </a:lnTo>
                  <a:lnTo>
                    <a:pt x="125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136811" cy="1188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97942" y="1051133"/>
            <a:ext cx="8507399" cy="11989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9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صفحة الكتاب ١٠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7" name="صفحة الكتاب ١٠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196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18307308" y="806345"/>
            <a:ext cx="5136812" cy="5758470"/>
            <a:chOff x="0" y="0"/>
            <a:chExt cx="5136810" cy="5758468"/>
          </a:xfrm>
        </p:grpSpPr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2523"/>
            <a:stretch>
              <a:fillRect/>
            </a:stretch>
          </p:blipFill>
          <p:spPr>
            <a:xfrm>
              <a:off x="2529341" y="990412"/>
              <a:ext cx="2607455" cy="476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10" y="0"/>
                  </a:moveTo>
                  <a:cubicBezTo>
                    <a:pt x="4529" y="0"/>
                    <a:pt x="3444" y="21"/>
                    <a:pt x="3662" y="165"/>
                  </a:cubicBezTo>
                  <a:cubicBezTo>
                    <a:pt x="4130" y="475"/>
                    <a:pt x="6323" y="991"/>
                    <a:pt x="7493" y="1068"/>
                  </a:cubicBezTo>
                  <a:cubicBezTo>
                    <a:pt x="8828" y="1156"/>
                    <a:pt x="9374" y="1364"/>
                    <a:pt x="9370" y="1780"/>
                  </a:cubicBezTo>
                  <a:cubicBezTo>
                    <a:pt x="9368" y="1940"/>
                    <a:pt x="9525" y="2442"/>
                    <a:pt x="9718" y="2895"/>
                  </a:cubicBezTo>
                  <a:cubicBezTo>
                    <a:pt x="10061" y="3699"/>
                    <a:pt x="10059" y="3721"/>
                    <a:pt x="9669" y="3878"/>
                  </a:cubicBezTo>
                  <a:cubicBezTo>
                    <a:pt x="9416" y="3980"/>
                    <a:pt x="9271" y="4170"/>
                    <a:pt x="9271" y="4398"/>
                  </a:cubicBezTo>
                  <a:lnTo>
                    <a:pt x="9271" y="4757"/>
                  </a:lnTo>
                  <a:lnTo>
                    <a:pt x="4636" y="4788"/>
                  </a:lnTo>
                  <a:lnTo>
                    <a:pt x="0" y="4817"/>
                  </a:lnTo>
                  <a:lnTo>
                    <a:pt x="0" y="10800"/>
                  </a:lnTo>
                  <a:lnTo>
                    <a:pt x="0" y="13488"/>
                  </a:lnTo>
                  <a:lnTo>
                    <a:pt x="0" y="21600"/>
                  </a:lnTo>
                  <a:lnTo>
                    <a:pt x="9475" y="21600"/>
                  </a:lnTo>
                  <a:cubicBezTo>
                    <a:pt x="18679" y="21600"/>
                    <a:pt x="18962" y="21594"/>
                    <a:pt x="19358" y="21377"/>
                  </a:cubicBezTo>
                  <a:cubicBezTo>
                    <a:pt x="19758" y="21157"/>
                    <a:pt x="19765" y="21003"/>
                    <a:pt x="19765" y="13227"/>
                  </a:cubicBezTo>
                  <a:cubicBezTo>
                    <a:pt x="19765" y="6567"/>
                    <a:pt x="19722" y="5267"/>
                    <a:pt x="19479" y="5084"/>
                  </a:cubicBezTo>
                  <a:cubicBezTo>
                    <a:pt x="19220" y="4889"/>
                    <a:pt x="18853" y="4863"/>
                    <a:pt x="15866" y="4813"/>
                  </a:cubicBezTo>
                  <a:lnTo>
                    <a:pt x="12542" y="4757"/>
                  </a:lnTo>
                  <a:lnTo>
                    <a:pt x="12510" y="4387"/>
                  </a:lnTo>
                  <a:cubicBezTo>
                    <a:pt x="12491" y="4184"/>
                    <a:pt x="12337" y="3933"/>
                    <a:pt x="12164" y="3828"/>
                  </a:cubicBezTo>
                  <a:cubicBezTo>
                    <a:pt x="11882" y="3656"/>
                    <a:pt x="11888" y="3535"/>
                    <a:pt x="12243" y="2585"/>
                  </a:cubicBezTo>
                  <a:cubicBezTo>
                    <a:pt x="12460" y="2006"/>
                    <a:pt x="12740" y="1465"/>
                    <a:pt x="12865" y="1383"/>
                  </a:cubicBezTo>
                  <a:cubicBezTo>
                    <a:pt x="13042" y="1266"/>
                    <a:pt x="14033" y="1232"/>
                    <a:pt x="17346" y="1232"/>
                  </a:cubicBezTo>
                  <a:lnTo>
                    <a:pt x="21600" y="1232"/>
                  </a:lnTo>
                  <a:lnTo>
                    <a:pt x="21600" y="615"/>
                  </a:lnTo>
                  <a:lnTo>
                    <a:pt x="21600" y="0"/>
                  </a:lnTo>
                  <a:lnTo>
                    <a:pt x="125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136811" cy="1188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25106" y="3554362"/>
            <a:ext cx="13203181" cy="948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0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2" name="صفحة الكتاب ١٠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1" name="صفحة الكتاب ١٠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210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20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1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1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1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1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23" name="صورة"/>
          <p:cNvGrpSpPr/>
          <p:nvPr/>
        </p:nvGrpSpPr>
        <p:grpSpPr>
          <a:xfrm>
            <a:off x="12090400" y="2424687"/>
            <a:ext cx="10475098" cy="1465001"/>
            <a:chOff x="0" y="0"/>
            <a:chExt cx="10475097" cy="1464999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0259198" cy="1122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0475098" cy="1465000"/>
            </a:xfrm>
            <a:prstGeom prst="rect">
              <a:avLst/>
            </a:prstGeom>
            <a:effectLst/>
          </p:spPr>
        </p:pic>
      </p:grpSp>
      <p:grpSp>
        <p:nvGrpSpPr>
          <p:cNvPr id="226" name="تجميع"/>
          <p:cNvGrpSpPr/>
          <p:nvPr/>
        </p:nvGrpSpPr>
        <p:grpSpPr>
          <a:xfrm>
            <a:off x="6875180" y="3943369"/>
            <a:ext cx="15966515" cy="8934116"/>
            <a:chOff x="0" y="0"/>
            <a:chExt cx="15966513" cy="8934114"/>
          </a:xfrm>
        </p:grpSpPr>
        <p:pic>
          <p:nvPicPr>
            <p:cNvPr id="224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966514" cy="3673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3179685"/>
              <a:ext cx="15966514" cy="5754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7" name="IMG_1671.png" descr="IMG_167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3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5" name="صفحة الكتاب ١٠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4" name="صفحة الكتاب ١٠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233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43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3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46" name="صورة"/>
          <p:cNvGrpSpPr/>
          <p:nvPr/>
        </p:nvGrpSpPr>
        <p:grpSpPr>
          <a:xfrm>
            <a:off x="12090400" y="2424687"/>
            <a:ext cx="10475098" cy="1465001"/>
            <a:chOff x="0" y="0"/>
            <a:chExt cx="10475097" cy="1464999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0259198" cy="1122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0475098" cy="1465000"/>
            </a:xfrm>
            <a:prstGeom prst="rect">
              <a:avLst/>
            </a:prstGeom>
            <a:effectLst/>
          </p:spPr>
        </p:pic>
      </p:grpSp>
      <p:grpSp>
        <p:nvGrpSpPr>
          <p:cNvPr id="249" name="تجميع"/>
          <p:cNvGrpSpPr/>
          <p:nvPr/>
        </p:nvGrpSpPr>
        <p:grpSpPr>
          <a:xfrm>
            <a:off x="6875180" y="3889686"/>
            <a:ext cx="15966515" cy="8987799"/>
            <a:chOff x="0" y="0"/>
            <a:chExt cx="15966513" cy="8987797"/>
          </a:xfrm>
        </p:grpSpPr>
        <p:pic>
          <p:nvPicPr>
            <p:cNvPr id="247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3233368"/>
              <a:ext cx="15966514" cy="5754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5966514" cy="35048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0" name="IMG_1671.png" descr="IMG_167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689396" y="8383585"/>
            <a:ext cx="4990434" cy="3871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5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8" name="صفحة الكتاب ١٠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7" name="صفحة الكتاب ١٠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256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66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6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69" name="صورة"/>
          <p:cNvGrpSpPr/>
          <p:nvPr/>
        </p:nvGrpSpPr>
        <p:grpSpPr>
          <a:xfrm>
            <a:off x="12090400" y="2424687"/>
            <a:ext cx="10475098" cy="1465001"/>
            <a:chOff x="0" y="0"/>
            <a:chExt cx="10475097" cy="1464999"/>
          </a:xfrm>
        </p:grpSpPr>
        <p:pic>
          <p:nvPicPr>
            <p:cNvPr id="26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0259198" cy="1122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7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0475098" cy="1465000"/>
            </a:xfrm>
            <a:prstGeom prst="rect">
              <a:avLst/>
            </a:prstGeom>
            <a:effectLst/>
          </p:spPr>
        </p:pic>
      </p:grpSp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75180" y="7123055"/>
            <a:ext cx="15966515" cy="575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977995" y="5329826"/>
            <a:ext cx="15863700" cy="1898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1671.png" descr="IMG_167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