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نص العنوان"/>
          <p:cNvSpPr txBox="1"/>
          <p:nvPr>
            <p:ph type="title"/>
          </p:nvPr>
        </p:nvSpPr>
        <p:spPr>
          <a:xfrm>
            <a:off x="1473200" y="2120900"/>
            <a:ext cx="21437600" cy="5359400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100000"/>
              </a:lnSpc>
              <a:defRPr b="0" spc="0" sz="10800">
                <a:solidFill>
                  <a:srgbClr val="276D6D"/>
                </a:solidFill>
                <a:effectLst>
                  <a:outerShdw sx="100000" sy="100000" kx="0" ky="0" algn="b" rotWithShape="0" blurRad="63500" dist="12700" dir="5400000">
                    <a:srgbClr val="000000">
                      <a:alpha val="30000"/>
                    </a:srgbClr>
                  </a:outerShdw>
                </a:effectLst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50" name="مستوى النص الأول…"/>
          <p:cNvSpPr txBox="1"/>
          <p:nvPr>
            <p:ph type="body" sz="quarter" idx="1"/>
          </p:nvPr>
        </p:nvSpPr>
        <p:spPr>
          <a:xfrm>
            <a:off x="1473200" y="7467600"/>
            <a:ext cx="21437600" cy="203200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6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51" name="رقم الشريحة"/>
          <p:cNvSpPr txBox="1"/>
          <p:nvPr>
            <p:ph type="sldNum" sz="quarter" idx="2"/>
          </p:nvPr>
        </p:nvSpPr>
        <p:spPr>
          <a:xfrm>
            <a:off x="11922798" y="12859186"/>
            <a:ext cx="514592" cy="570628"/>
          </a:xfrm>
          <a:prstGeom prst="rect">
            <a:avLst/>
          </a:prstGeom>
        </p:spPr>
        <p:txBody>
          <a:bodyPr anchor="ctr"/>
          <a:lstStyle>
            <a:lvl1pPr defTabSz="825500">
              <a:defRPr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4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166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165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1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الفصل الرابع…"/>
          <p:cNvSpPr txBox="1"/>
          <p:nvPr/>
        </p:nvSpPr>
        <p:spPr>
          <a:xfrm>
            <a:off x="9088642" y="3087337"/>
            <a:ext cx="8748946" cy="539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الرابع </a:t>
            </a: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الأنماط والجبر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2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3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6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295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94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29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في الختام…"/>
          <p:cNvSpPr txBox="1"/>
          <p:nvPr/>
        </p:nvSpPr>
        <p:spPr>
          <a:xfrm>
            <a:off x="9088642" y="2204687"/>
            <a:ext cx="8748946" cy="716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في الختام </a:t>
            </a: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سيمضي ماكان صعباً بلطف الله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74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6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صفحة الكتاب ١٠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78" name="صفحة الكتاب ١٠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177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80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صورة"/>
          <p:cNvGrpSpPr/>
          <p:nvPr/>
        </p:nvGrpSpPr>
        <p:grpSpPr>
          <a:xfrm>
            <a:off x="7902819" y="1347839"/>
            <a:ext cx="13789364" cy="5858737"/>
            <a:chOff x="0" y="0"/>
            <a:chExt cx="13789362" cy="5858735"/>
          </a:xfrm>
        </p:grpSpPr>
        <p:pic>
          <p:nvPicPr>
            <p:cNvPr id="183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3357563" cy="529993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2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3789363" cy="5858736"/>
            </a:xfrm>
            <a:prstGeom prst="rect">
              <a:avLst/>
            </a:prstGeom>
            <a:effectLst/>
          </p:spPr>
        </p:pic>
      </p:grpSp>
      <p:grpSp>
        <p:nvGrpSpPr>
          <p:cNvPr id="187" name="صورة"/>
          <p:cNvGrpSpPr/>
          <p:nvPr/>
        </p:nvGrpSpPr>
        <p:grpSpPr>
          <a:xfrm>
            <a:off x="9603421" y="7451849"/>
            <a:ext cx="10388161" cy="5912692"/>
            <a:chOff x="0" y="0"/>
            <a:chExt cx="10388159" cy="5912691"/>
          </a:xfrm>
        </p:grpSpPr>
        <p:pic>
          <p:nvPicPr>
            <p:cNvPr id="186" name="صورة" descr="صورة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5900" y="139700"/>
              <a:ext cx="9956360" cy="53538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5" name="صورة" descr="صورة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0388160" cy="59126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191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3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" name="صفحة الكتاب ١٠٢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195" name="صفحة الكتاب ١٠٢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194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197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صورة"/>
          <p:cNvGrpSpPr/>
          <p:nvPr/>
        </p:nvGrpSpPr>
        <p:grpSpPr>
          <a:xfrm>
            <a:off x="7844797" y="1957320"/>
            <a:ext cx="14027267" cy="10499573"/>
            <a:chOff x="0" y="0"/>
            <a:chExt cx="14027266" cy="10499572"/>
          </a:xfrm>
        </p:grpSpPr>
        <p:pic>
          <p:nvPicPr>
            <p:cNvPr id="200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3595467" cy="99407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4027267" cy="104995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064" y="317656"/>
            <a:ext cx="24035873" cy="13080688"/>
          </a:xfrm>
          <a:prstGeom prst="rect">
            <a:avLst/>
          </a:prstGeom>
        </p:spPr>
      </p:pic>
      <p:pic>
        <p:nvPicPr>
          <p:cNvPr id="205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-632242" y="11659313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670.png" descr="IMG_167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399" y="2826987"/>
            <a:ext cx="2990901" cy="422998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0" name="مستطيل"/>
          <p:cNvGrpSpPr/>
          <p:nvPr/>
        </p:nvGrpSpPr>
        <p:grpSpPr>
          <a:xfrm>
            <a:off x="6560230" y="2626251"/>
            <a:ext cx="13805769" cy="7912950"/>
            <a:chOff x="0" y="0"/>
            <a:chExt cx="13805768" cy="7912949"/>
          </a:xfrm>
        </p:grpSpPr>
        <p:sp>
          <p:nvSpPr>
            <p:cNvPr id="209" name="مستطيل"/>
            <p:cNvSpPr/>
            <p:nvPr/>
          </p:nvSpPr>
          <p:spPr>
            <a:xfrm>
              <a:off x="82550" y="82550"/>
              <a:ext cx="13640669" cy="774785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50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208" name="مستطيل مربع" descr="مستطيل مربع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805769" cy="7912950"/>
            </a:xfrm>
            <a:prstGeom prst="rect">
              <a:avLst/>
            </a:prstGeom>
            <a:effectLst/>
          </p:spPr>
        </p:pic>
      </p:grpSp>
      <p:pic>
        <p:nvPicPr>
          <p:cNvPr id="211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63958" y="1012517"/>
            <a:ext cx="3404081" cy="340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7998" y="7830449"/>
            <a:ext cx="3324018" cy="3324018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التهيئة"/>
          <p:cNvSpPr txBox="1"/>
          <p:nvPr/>
        </p:nvSpPr>
        <p:spPr>
          <a:xfrm>
            <a:off x="9088642" y="3969987"/>
            <a:ext cx="8748946" cy="363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>
              <a:solidFill>
                <a:srgbClr val="0042A9"/>
              </a:solidFill>
              <a:latin typeface="Farah Regular"/>
              <a:ea typeface="Farah Regular"/>
              <a:cs typeface="Farah Regular"/>
              <a:sym typeface="Farah Regular"/>
            </a:endParaRPr>
          </a:p>
          <a:p>
            <a:pPr defTabSz="825500" rtl="0">
              <a:defRPr sz="13900"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التهيئة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1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صفحة الكتاب ١٠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21" name="صفحة الكتاب ١٠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20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2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صورة"/>
          <p:cNvGrpSpPr/>
          <p:nvPr/>
        </p:nvGrpSpPr>
        <p:grpSpPr>
          <a:xfrm>
            <a:off x="4036191" y="4800600"/>
            <a:ext cx="19378080" cy="5443080"/>
            <a:chOff x="0" y="0"/>
            <a:chExt cx="19378079" cy="5443079"/>
          </a:xfrm>
        </p:grpSpPr>
        <p:pic>
          <p:nvPicPr>
            <p:cNvPr id="22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8946280" cy="48842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9378080" cy="5443080"/>
            </a:xfrm>
            <a:prstGeom prst="rect">
              <a:avLst/>
            </a:prstGeom>
            <a:effectLst/>
          </p:spPr>
        </p:pic>
      </p:grpSp>
      <p:pic>
        <p:nvPicPr>
          <p:cNvPr id="2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rcRect l="0" t="6060" r="0" b="0"/>
          <a:stretch>
            <a:fillRect/>
          </a:stretch>
        </p:blipFill>
        <p:spPr>
          <a:xfrm>
            <a:off x="9747636" y="864568"/>
            <a:ext cx="13169471" cy="1868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33" y="0"/>
                </a:moveTo>
                <a:cubicBezTo>
                  <a:pt x="13126" y="0"/>
                  <a:pt x="11130" y="273"/>
                  <a:pt x="10812" y="743"/>
                </a:cubicBezTo>
                <a:cubicBezTo>
                  <a:pt x="10536" y="1153"/>
                  <a:pt x="10022" y="2732"/>
                  <a:pt x="9672" y="4253"/>
                </a:cubicBezTo>
                <a:cubicBezTo>
                  <a:pt x="9321" y="5774"/>
                  <a:pt x="8784" y="7870"/>
                  <a:pt x="8478" y="8910"/>
                </a:cubicBezTo>
                <a:lnTo>
                  <a:pt x="7923" y="10800"/>
                </a:lnTo>
                <a:lnTo>
                  <a:pt x="3962" y="11002"/>
                </a:lnTo>
                <a:lnTo>
                  <a:pt x="0" y="11208"/>
                </a:lnTo>
                <a:lnTo>
                  <a:pt x="0" y="1640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1883"/>
                </a:lnTo>
                <a:cubicBezTo>
                  <a:pt x="21600" y="2634"/>
                  <a:pt x="21589" y="2115"/>
                  <a:pt x="21375" y="1083"/>
                </a:cubicBezTo>
                <a:cubicBezTo>
                  <a:pt x="21180" y="137"/>
                  <a:pt x="20521" y="0"/>
                  <a:pt x="16233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3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صفحة الكتاب ١٠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36" name="صفحة الكتاب ١٠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35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3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6060" r="0" b="0"/>
          <a:stretch>
            <a:fillRect/>
          </a:stretch>
        </p:blipFill>
        <p:spPr>
          <a:xfrm>
            <a:off x="9747636" y="864568"/>
            <a:ext cx="13169471" cy="1868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33" y="0"/>
                </a:moveTo>
                <a:cubicBezTo>
                  <a:pt x="13126" y="0"/>
                  <a:pt x="11130" y="273"/>
                  <a:pt x="10812" y="743"/>
                </a:cubicBezTo>
                <a:cubicBezTo>
                  <a:pt x="10536" y="1153"/>
                  <a:pt x="10022" y="2732"/>
                  <a:pt x="9672" y="4253"/>
                </a:cubicBezTo>
                <a:cubicBezTo>
                  <a:pt x="9321" y="5774"/>
                  <a:pt x="8784" y="7870"/>
                  <a:pt x="8478" y="8910"/>
                </a:cubicBezTo>
                <a:lnTo>
                  <a:pt x="7923" y="10800"/>
                </a:lnTo>
                <a:lnTo>
                  <a:pt x="3962" y="11002"/>
                </a:lnTo>
                <a:lnTo>
                  <a:pt x="0" y="11208"/>
                </a:lnTo>
                <a:lnTo>
                  <a:pt x="0" y="1640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1883"/>
                </a:lnTo>
                <a:cubicBezTo>
                  <a:pt x="21600" y="2634"/>
                  <a:pt x="21589" y="2115"/>
                  <a:pt x="21375" y="1083"/>
                </a:cubicBezTo>
                <a:cubicBezTo>
                  <a:pt x="21180" y="137"/>
                  <a:pt x="20521" y="0"/>
                  <a:pt x="16233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3" name="صورة"/>
          <p:cNvGrpSpPr/>
          <p:nvPr/>
        </p:nvGrpSpPr>
        <p:grpSpPr>
          <a:xfrm>
            <a:off x="3792169" y="4901655"/>
            <a:ext cx="19683260" cy="5275194"/>
            <a:chOff x="0" y="0"/>
            <a:chExt cx="19683259" cy="5275193"/>
          </a:xfrm>
        </p:grpSpPr>
        <p:pic>
          <p:nvPicPr>
            <p:cNvPr id="242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9251460" cy="47163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1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683260" cy="527519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47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9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2" name="صفحة الكتاب ١٠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51" name="صفحة الكتاب ١٠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50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5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6060" r="0" b="0"/>
          <a:stretch>
            <a:fillRect/>
          </a:stretch>
        </p:blipFill>
        <p:spPr>
          <a:xfrm>
            <a:off x="9747636" y="864568"/>
            <a:ext cx="13169471" cy="1868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33" y="0"/>
                </a:moveTo>
                <a:cubicBezTo>
                  <a:pt x="13126" y="0"/>
                  <a:pt x="11130" y="273"/>
                  <a:pt x="10812" y="743"/>
                </a:cubicBezTo>
                <a:cubicBezTo>
                  <a:pt x="10536" y="1153"/>
                  <a:pt x="10022" y="2732"/>
                  <a:pt x="9672" y="4253"/>
                </a:cubicBezTo>
                <a:cubicBezTo>
                  <a:pt x="9321" y="5774"/>
                  <a:pt x="8784" y="7870"/>
                  <a:pt x="8478" y="8910"/>
                </a:cubicBezTo>
                <a:lnTo>
                  <a:pt x="7923" y="10800"/>
                </a:lnTo>
                <a:lnTo>
                  <a:pt x="3962" y="11002"/>
                </a:lnTo>
                <a:lnTo>
                  <a:pt x="0" y="11208"/>
                </a:lnTo>
                <a:lnTo>
                  <a:pt x="0" y="1640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1883"/>
                </a:lnTo>
                <a:cubicBezTo>
                  <a:pt x="21600" y="2634"/>
                  <a:pt x="21589" y="2115"/>
                  <a:pt x="21375" y="1083"/>
                </a:cubicBezTo>
                <a:cubicBezTo>
                  <a:pt x="21180" y="137"/>
                  <a:pt x="20521" y="0"/>
                  <a:pt x="16233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8" name="صورة"/>
          <p:cNvGrpSpPr/>
          <p:nvPr/>
        </p:nvGrpSpPr>
        <p:grpSpPr>
          <a:xfrm>
            <a:off x="4257796" y="5141357"/>
            <a:ext cx="19557083" cy="4175876"/>
            <a:chOff x="0" y="0"/>
            <a:chExt cx="19557082" cy="4175874"/>
          </a:xfrm>
        </p:grpSpPr>
        <p:pic>
          <p:nvPicPr>
            <p:cNvPr id="257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5900" y="139700"/>
              <a:ext cx="19125283" cy="36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6" name="صورة" descr="صورة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9557083" cy="417587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62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4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7" name="صفحة الكتاب ١٠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66" name="صفحة الكتاب ١٠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65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68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6060" r="0" b="0"/>
          <a:stretch>
            <a:fillRect/>
          </a:stretch>
        </p:blipFill>
        <p:spPr>
          <a:xfrm>
            <a:off x="9747636" y="864568"/>
            <a:ext cx="13169471" cy="1868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33" y="0"/>
                </a:moveTo>
                <a:cubicBezTo>
                  <a:pt x="13126" y="0"/>
                  <a:pt x="11130" y="273"/>
                  <a:pt x="10812" y="743"/>
                </a:cubicBezTo>
                <a:cubicBezTo>
                  <a:pt x="10536" y="1153"/>
                  <a:pt x="10022" y="2732"/>
                  <a:pt x="9672" y="4253"/>
                </a:cubicBezTo>
                <a:cubicBezTo>
                  <a:pt x="9321" y="5774"/>
                  <a:pt x="8784" y="7870"/>
                  <a:pt x="8478" y="8910"/>
                </a:cubicBezTo>
                <a:lnTo>
                  <a:pt x="7923" y="10800"/>
                </a:lnTo>
                <a:lnTo>
                  <a:pt x="3962" y="11002"/>
                </a:lnTo>
                <a:lnTo>
                  <a:pt x="0" y="11208"/>
                </a:lnTo>
                <a:lnTo>
                  <a:pt x="0" y="1640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1883"/>
                </a:lnTo>
                <a:cubicBezTo>
                  <a:pt x="21600" y="2634"/>
                  <a:pt x="21589" y="2115"/>
                  <a:pt x="21375" y="1083"/>
                </a:cubicBezTo>
                <a:cubicBezTo>
                  <a:pt x="21180" y="137"/>
                  <a:pt x="20521" y="0"/>
                  <a:pt x="1623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952255" y="3666712"/>
            <a:ext cx="12411749" cy="5796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822567" y="9362285"/>
            <a:ext cx="12541437" cy="2675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مستطيل مستدير الزوايا مستطيل مستدير الزوايا" descr="مستطيل مستدير الزوايا مستطيل مستدير الزوايا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998" y="283853"/>
            <a:ext cx="23612003" cy="13080688"/>
          </a:xfrm>
          <a:prstGeom prst="rect">
            <a:avLst/>
          </a:prstGeom>
        </p:spPr>
      </p:pic>
      <p:pic>
        <p:nvPicPr>
          <p:cNvPr id="276" name="IMG_1546.jpeg" descr="IMG_1546.jpeg"/>
          <p:cNvPicPr>
            <a:picLocks noChangeAspect="1"/>
          </p:cNvPicPr>
          <p:nvPr/>
        </p:nvPicPr>
        <p:blipFill>
          <a:blip r:embed="rId3">
            <a:alphaModFix amt="34747"/>
            <a:extLst/>
          </a:blip>
          <a:stretch>
            <a:fillRect/>
          </a:stretch>
        </p:blipFill>
        <p:spPr>
          <a:xfrm>
            <a:off x="585313" y="510287"/>
            <a:ext cx="2858182" cy="257705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أ/ فاطمة جبران"/>
          <p:cNvSpPr txBox="1"/>
          <p:nvPr/>
        </p:nvSpPr>
        <p:spPr>
          <a:xfrm>
            <a:off x="1091300" y="12037792"/>
            <a:ext cx="529329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8" name="IMG_1671.png" descr="IMG_167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6047" y="8483600"/>
            <a:ext cx="4990434" cy="38712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1" name="صفحة الكتاب ١٠٤"/>
          <p:cNvGrpSpPr/>
          <p:nvPr/>
        </p:nvGrpSpPr>
        <p:grpSpPr>
          <a:xfrm rot="18900000">
            <a:off x="1141037" y="3162538"/>
            <a:ext cx="5790310" cy="1587501"/>
            <a:chOff x="0" y="0"/>
            <a:chExt cx="5790308" cy="1587500"/>
          </a:xfrm>
        </p:grpSpPr>
        <p:sp>
          <p:nvSpPr>
            <p:cNvPr id="280" name="صفحة الكتاب ١٠٤"/>
            <p:cNvSpPr txBox="1"/>
            <p:nvPr/>
          </p:nvSpPr>
          <p:spPr>
            <a:xfrm>
              <a:off x="215900" y="139699"/>
              <a:ext cx="5358509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١٠٤</a:t>
              </a:r>
            </a:p>
          </p:txBody>
        </p:sp>
        <p:pic>
          <p:nvPicPr>
            <p:cNvPr id="279" name="صفحة الكتاب ١٠٤ صفحة الكتاب ١٠٤" descr="صفحة الكتاب ١٠٤ صفحة الكتاب ١٠٤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5790309" cy="1587501"/>
            </a:xfrm>
            <a:prstGeom prst="rect">
              <a:avLst/>
            </a:prstGeom>
            <a:effectLst/>
          </p:spPr>
        </p:pic>
      </p:grpSp>
      <p:pic>
        <p:nvPicPr>
          <p:cNvPr id="282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36480" y="510287"/>
            <a:ext cx="2016322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G_1669.png" descr="IMG_166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7174" y="5178804"/>
            <a:ext cx="2016321" cy="2016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6060" r="0" b="0"/>
          <a:stretch>
            <a:fillRect/>
          </a:stretch>
        </p:blipFill>
        <p:spPr>
          <a:xfrm>
            <a:off x="9747636" y="864568"/>
            <a:ext cx="13169471" cy="1868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33" y="0"/>
                </a:moveTo>
                <a:cubicBezTo>
                  <a:pt x="13126" y="0"/>
                  <a:pt x="11130" y="273"/>
                  <a:pt x="10812" y="743"/>
                </a:cubicBezTo>
                <a:cubicBezTo>
                  <a:pt x="10536" y="1153"/>
                  <a:pt x="10022" y="2732"/>
                  <a:pt x="9672" y="4253"/>
                </a:cubicBezTo>
                <a:cubicBezTo>
                  <a:pt x="9321" y="5774"/>
                  <a:pt x="8784" y="7870"/>
                  <a:pt x="8478" y="8910"/>
                </a:cubicBezTo>
                <a:lnTo>
                  <a:pt x="7923" y="10800"/>
                </a:lnTo>
                <a:lnTo>
                  <a:pt x="3962" y="11002"/>
                </a:lnTo>
                <a:lnTo>
                  <a:pt x="0" y="11208"/>
                </a:lnTo>
                <a:lnTo>
                  <a:pt x="0" y="16402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1883"/>
                </a:lnTo>
                <a:cubicBezTo>
                  <a:pt x="21600" y="2634"/>
                  <a:pt x="21589" y="2115"/>
                  <a:pt x="21375" y="1083"/>
                </a:cubicBezTo>
                <a:cubicBezTo>
                  <a:pt x="21180" y="137"/>
                  <a:pt x="20521" y="0"/>
                  <a:pt x="1623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721294" y="8710280"/>
            <a:ext cx="12427890" cy="2651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21294" y="3397173"/>
            <a:ext cx="12427890" cy="5300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rcRect l="4964" t="11094" r="3880" b="10657"/>
          <a:stretch>
            <a:fillRect/>
          </a:stretch>
        </p:blipFill>
        <p:spPr>
          <a:xfrm>
            <a:off x="3181596" y="6827358"/>
            <a:ext cx="7274778" cy="2427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53" fill="norm" stroke="1" extrusionOk="0">
                <a:moveTo>
                  <a:pt x="9941" y="0"/>
                </a:moveTo>
                <a:cubicBezTo>
                  <a:pt x="9898" y="-5"/>
                  <a:pt x="9846" y="25"/>
                  <a:pt x="9779" y="70"/>
                </a:cubicBezTo>
                <a:cubicBezTo>
                  <a:pt x="9618" y="179"/>
                  <a:pt x="9202" y="436"/>
                  <a:pt x="8855" y="646"/>
                </a:cubicBezTo>
                <a:cubicBezTo>
                  <a:pt x="8365" y="940"/>
                  <a:pt x="8195" y="1207"/>
                  <a:pt x="8101" y="1817"/>
                </a:cubicBezTo>
                <a:cubicBezTo>
                  <a:pt x="7911" y="3054"/>
                  <a:pt x="7957" y="3793"/>
                  <a:pt x="8268" y="4519"/>
                </a:cubicBezTo>
                <a:cubicBezTo>
                  <a:pt x="8582" y="5248"/>
                  <a:pt x="8842" y="5215"/>
                  <a:pt x="9794" y="4333"/>
                </a:cubicBezTo>
                <a:cubicBezTo>
                  <a:pt x="10373" y="3796"/>
                  <a:pt x="10391" y="3658"/>
                  <a:pt x="10196" y="1368"/>
                </a:cubicBezTo>
                <a:cubicBezTo>
                  <a:pt x="10108" y="331"/>
                  <a:pt x="10069" y="16"/>
                  <a:pt x="9941" y="0"/>
                </a:cubicBezTo>
                <a:close/>
                <a:moveTo>
                  <a:pt x="16570" y="1151"/>
                </a:moveTo>
                <a:cubicBezTo>
                  <a:pt x="16318" y="1148"/>
                  <a:pt x="16271" y="1590"/>
                  <a:pt x="16168" y="2740"/>
                </a:cubicBezTo>
                <a:cubicBezTo>
                  <a:pt x="16088" y="3648"/>
                  <a:pt x="16021" y="4485"/>
                  <a:pt x="16020" y="4599"/>
                </a:cubicBezTo>
                <a:cubicBezTo>
                  <a:pt x="16017" y="4874"/>
                  <a:pt x="16523" y="5467"/>
                  <a:pt x="17078" y="5841"/>
                </a:cubicBezTo>
                <a:cubicBezTo>
                  <a:pt x="17779" y="6313"/>
                  <a:pt x="17854" y="6271"/>
                  <a:pt x="18200" y="5203"/>
                </a:cubicBezTo>
                <a:cubicBezTo>
                  <a:pt x="18507" y="4254"/>
                  <a:pt x="18516" y="4145"/>
                  <a:pt x="18360" y="3333"/>
                </a:cubicBezTo>
                <a:cubicBezTo>
                  <a:pt x="18166" y="2324"/>
                  <a:pt x="18049" y="2131"/>
                  <a:pt x="17302" y="1579"/>
                </a:cubicBezTo>
                <a:cubicBezTo>
                  <a:pt x="16946" y="1316"/>
                  <a:pt x="16721" y="1153"/>
                  <a:pt x="16570" y="1151"/>
                </a:cubicBezTo>
                <a:close/>
                <a:moveTo>
                  <a:pt x="7486" y="4904"/>
                </a:moveTo>
                <a:cubicBezTo>
                  <a:pt x="7374" y="4917"/>
                  <a:pt x="7232" y="4949"/>
                  <a:pt x="7047" y="4996"/>
                </a:cubicBezTo>
                <a:cubicBezTo>
                  <a:pt x="6116" y="5232"/>
                  <a:pt x="4449" y="6423"/>
                  <a:pt x="4131" y="7076"/>
                </a:cubicBezTo>
                <a:cubicBezTo>
                  <a:pt x="4010" y="7325"/>
                  <a:pt x="3826" y="7528"/>
                  <a:pt x="3722" y="7528"/>
                </a:cubicBezTo>
                <a:cubicBezTo>
                  <a:pt x="3403" y="7528"/>
                  <a:pt x="1719" y="9332"/>
                  <a:pt x="891" y="10559"/>
                </a:cubicBezTo>
                <a:cubicBezTo>
                  <a:pt x="248" y="11512"/>
                  <a:pt x="110" y="11859"/>
                  <a:pt x="110" y="12513"/>
                </a:cubicBezTo>
                <a:cubicBezTo>
                  <a:pt x="110" y="13404"/>
                  <a:pt x="158" y="13423"/>
                  <a:pt x="1890" y="13131"/>
                </a:cubicBezTo>
                <a:cubicBezTo>
                  <a:pt x="2763" y="12983"/>
                  <a:pt x="2782" y="12994"/>
                  <a:pt x="2950" y="13874"/>
                </a:cubicBezTo>
                <a:cubicBezTo>
                  <a:pt x="3234" y="15367"/>
                  <a:pt x="3044" y="15561"/>
                  <a:pt x="1656" y="15193"/>
                </a:cubicBezTo>
                <a:cubicBezTo>
                  <a:pt x="978" y="15013"/>
                  <a:pt x="364" y="14997"/>
                  <a:pt x="263" y="15155"/>
                </a:cubicBezTo>
                <a:cubicBezTo>
                  <a:pt x="110" y="15391"/>
                  <a:pt x="0" y="16050"/>
                  <a:pt x="0" y="16568"/>
                </a:cubicBezTo>
                <a:cubicBezTo>
                  <a:pt x="0" y="16741"/>
                  <a:pt x="12" y="16900"/>
                  <a:pt x="39" y="17021"/>
                </a:cubicBezTo>
                <a:cubicBezTo>
                  <a:pt x="77" y="17194"/>
                  <a:pt x="714" y="17518"/>
                  <a:pt x="1455" y="17744"/>
                </a:cubicBezTo>
                <a:cubicBezTo>
                  <a:pt x="3287" y="18303"/>
                  <a:pt x="3577" y="18506"/>
                  <a:pt x="3537" y="19192"/>
                </a:cubicBezTo>
                <a:cubicBezTo>
                  <a:pt x="3494" y="19928"/>
                  <a:pt x="3692" y="19911"/>
                  <a:pt x="3789" y="19171"/>
                </a:cubicBezTo>
                <a:cubicBezTo>
                  <a:pt x="3859" y="18633"/>
                  <a:pt x="3876" y="18637"/>
                  <a:pt x="4024" y="19234"/>
                </a:cubicBezTo>
                <a:cubicBezTo>
                  <a:pt x="4171" y="19823"/>
                  <a:pt x="4195" y="19832"/>
                  <a:pt x="4323" y="19333"/>
                </a:cubicBezTo>
                <a:cubicBezTo>
                  <a:pt x="4452" y="18830"/>
                  <a:pt x="4602" y="18849"/>
                  <a:pt x="6305" y="19561"/>
                </a:cubicBezTo>
                <a:cubicBezTo>
                  <a:pt x="8684" y="20556"/>
                  <a:pt x="8814" y="20559"/>
                  <a:pt x="9212" y="19687"/>
                </a:cubicBezTo>
                <a:cubicBezTo>
                  <a:pt x="9705" y="18610"/>
                  <a:pt x="9627" y="18052"/>
                  <a:pt x="8842" y="17021"/>
                </a:cubicBezTo>
                <a:cubicBezTo>
                  <a:pt x="8053" y="15985"/>
                  <a:pt x="7842" y="15913"/>
                  <a:pt x="7647" y="16607"/>
                </a:cubicBezTo>
                <a:cubicBezTo>
                  <a:pt x="7544" y="16973"/>
                  <a:pt x="7456" y="17009"/>
                  <a:pt x="7295" y="16754"/>
                </a:cubicBezTo>
                <a:cubicBezTo>
                  <a:pt x="7177" y="16567"/>
                  <a:pt x="7110" y="16274"/>
                  <a:pt x="7146" y="16102"/>
                </a:cubicBezTo>
                <a:cubicBezTo>
                  <a:pt x="7248" y="15613"/>
                  <a:pt x="6940" y="15730"/>
                  <a:pt x="6672" y="16284"/>
                </a:cubicBezTo>
                <a:cubicBezTo>
                  <a:pt x="6437" y="16773"/>
                  <a:pt x="6220" y="16464"/>
                  <a:pt x="6352" y="15828"/>
                </a:cubicBezTo>
                <a:cubicBezTo>
                  <a:pt x="6385" y="15670"/>
                  <a:pt x="5848" y="15431"/>
                  <a:pt x="5159" y="15299"/>
                </a:cubicBezTo>
                <a:cubicBezTo>
                  <a:pt x="4469" y="15166"/>
                  <a:pt x="3811" y="14911"/>
                  <a:pt x="3697" y="14730"/>
                </a:cubicBezTo>
                <a:cubicBezTo>
                  <a:pt x="3258" y="14036"/>
                  <a:pt x="3749" y="13701"/>
                  <a:pt x="5434" y="13541"/>
                </a:cubicBezTo>
                <a:cubicBezTo>
                  <a:pt x="7293" y="13365"/>
                  <a:pt x="7410" y="13238"/>
                  <a:pt x="7417" y="11405"/>
                </a:cubicBezTo>
                <a:cubicBezTo>
                  <a:pt x="7420" y="10685"/>
                  <a:pt x="7507" y="10369"/>
                  <a:pt x="7825" y="9921"/>
                </a:cubicBezTo>
                <a:cubicBezTo>
                  <a:pt x="8221" y="9362"/>
                  <a:pt x="8226" y="9324"/>
                  <a:pt x="8165" y="7788"/>
                </a:cubicBezTo>
                <a:cubicBezTo>
                  <a:pt x="8130" y="6928"/>
                  <a:pt x="8044" y="5905"/>
                  <a:pt x="7973" y="5511"/>
                </a:cubicBezTo>
                <a:cubicBezTo>
                  <a:pt x="7883" y="5014"/>
                  <a:pt x="7822" y="4867"/>
                  <a:pt x="7486" y="4904"/>
                </a:cubicBezTo>
                <a:close/>
                <a:moveTo>
                  <a:pt x="20774" y="6651"/>
                </a:moveTo>
                <a:cubicBezTo>
                  <a:pt x="20734" y="6650"/>
                  <a:pt x="20685" y="6666"/>
                  <a:pt x="20623" y="6693"/>
                </a:cubicBezTo>
                <a:cubicBezTo>
                  <a:pt x="20183" y="6894"/>
                  <a:pt x="15204" y="8432"/>
                  <a:pt x="13618" y="8858"/>
                </a:cubicBezTo>
                <a:cubicBezTo>
                  <a:pt x="12124" y="9259"/>
                  <a:pt x="11300" y="9963"/>
                  <a:pt x="11353" y="10798"/>
                </a:cubicBezTo>
                <a:cubicBezTo>
                  <a:pt x="11378" y="11189"/>
                  <a:pt x="11545" y="11354"/>
                  <a:pt x="12000" y="11429"/>
                </a:cubicBezTo>
                <a:cubicBezTo>
                  <a:pt x="12846" y="11569"/>
                  <a:pt x="12911" y="11969"/>
                  <a:pt x="12230" y="12836"/>
                </a:cubicBezTo>
                <a:cubicBezTo>
                  <a:pt x="11547" y="13706"/>
                  <a:pt x="11493" y="14569"/>
                  <a:pt x="12111" y="14737"/>
                </a:cubicBezTo>
                <a:cubicBezTo>
                  <a:pt x="12717" y="14902"/>
                  <a:pt x="12739" y="15333"/>
                  <a:pt x="12178" y="16067"/>
                </a:cubicBezTo>
                <a:cubicBezTo>
                  <a:pt x="11829" y="16524"/>
                  <a:pt x="11664" y="16940"/>
                  <a:pt x="11664" y="17365"/>
                </a:cubicBezTo>
                <a:cubicBezTo>
                  <a:pt x="11664" y="18299"/>
                  <a:pt x="11731" y="18362"/>
                  <a:pt x="12351" y="18028"/>
                </a:cubicBezTo>
                <a:cubicBezTo>
                  <a:pt x="13143" y="17602"/>
                  <a:pt x="13275" y="18141"/>
                  <a:pt x="12613" y="19091"/>
                </a:cubicBezTo>
                <a:cubicBezTo>
                  <a:pt x="12078" y="19856"/>
                  <a:pt x="11930" y="20396"/>
                  <a:pt x="12035" y="21206"/>
                </a:cubicBezTo>
                <a:cubicBezTo>
                  <a:pt x="12085" y="21595"/>
                  <a:pt x="12293" y="21546"/>
                  <a:pt x="13304" y="20904"/>
                </a:cubicBezTo>
                <a:cubicBezTo>
                  <a:pt x="14626" y="20064"/>
                  <a:pt x="21360" y="13986"/>
                  <a:pt x="21532" y="13478"/>
                </a:cubicBezTo>
                <a:cubicBezTo>
                  <a:pt x="21600" y="13277"/>
                  <a:pt x="21586" y="12827"/>
                  <a:pt x="21494" y="12243"/>
                </a:cubicBezTo>
                <a:cubicBezTo>
                  <a:pt x="21415" y="11739"/>
                  <a:pt x="21335" y="10672"/>
                  <a:pt x="21315" y="9868"/>
                </a:cubicBezTo>
                <a:cubicBezTo>
                  <a:pt x="21294" y="8971"/>
                  <a:pt x="21212" y="8292"/>
                  <a:pt x="21105" y="8114"/>
                </a:cubicBezTo>
                <a:cubicBezTo>
                  <a:pt x="21008" y="7955"/>
                  <a:pt x="20931" y="7541"/>
                  <a:pt x="20931" y="7192"/>
                </a:cubicBezTo>
                <a:cubicBezTo>
                  <a:pt x="20931" y="6811"/>
                  <a:pt x="20895" y="6656"/>
                  <a:pt x="20774" y="6651"/>
                </a:cubicBezTo>
                <a:close/>
                <a:moveTo>
                  <a:pt x="3130" y="19420"/>
                </a:moveTo>
                <a:cubicBezTo>
                  <a:pt x="3103" y="19420"/>
                  <a:pt x="3050" y="19568"/>
                  <a:pt x="3012" y="19750"/>
                </a:cubicBezTo>
                <a:cubicBezTo>
                  <a:pt x="2974" y="19932"/>
                  <a:pt x="2996" y="20080"/>
                  <a:pt x="3061" y="20080"/>
                </a:cubicBezTo>
                <a:cubicBezTo>
                  <a:pt x="3126" y="20080"/>
                  <a:pt x="3179" y="19932"/>
                  <a:pt x="3179" y="19750"/>
                </a:cubicBezTo>
                <a:cubicBezTo>
                  <a:pt x="3179" y="19568"/>
                  <a:pt x="3157" y="19420"/>
                  <a:pt x="3130" y="1942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