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hyperlink" Target="https://v-clock.com/timer/#countdown=00:01:00&amp;date=2022-02-25T15:07:59&amp;onzero=1&amp;sound=xylophone&amp;loop=1" TargetMode="External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7.png"/><Relationship Id="rId4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43.png"/><Relationship Id="rId5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7.png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hyperlink" Target="https://youtu.be/u1_jRF1TNuo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56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155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54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157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٣- ٥ التمثيل بالقطاعات الدائرية"/>
          <p:cNvSpPr txBox="1"/>
          <p:nvPr/>
        </p:nvSpPr>
        <p:spPr>
          <a:xfrm>
            <a:off x="7410931" y="4655765"/>
            <a:ext cx="11965198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٣- ٥ التمثيل بالقطاعات الدائرية  </a:t>
            </a:r>
          </a:p>
        </p:txBody>
      </p:sp>
      <p:sp>
        <p:nvSpPr>
          <p:cNvPr id="15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6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54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5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6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" name="صفحة الكتاب ٩١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58" name="صفحة الكتاب ٩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٩١</a:t>
              </a:r>
            </a:p>
          </p:txBody>
        </p:sp>
        <p:pic>
          <p:nvPicPr>
            <p:cNvPr id="357" name="صفحة الكتاب ٩١ صفحة الكتاب ٩١" descr="صفحة الكتاب ٩١ صفحة الكتاب ٩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67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60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4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6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خط"/>
          <p:cNvSpPr/>
          <p:nvPr/>
        </p:nvSpPr>
        <p:spPr>
          <a:xfrm>
            <a:off x="9674262" y="7280760"/>
            <a:ext cx="1155786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0" name="خط"/>
          <p:cNvSpPr/>
          <p:nvPr/>
        </p:nvSpPr>
        <p:spPr>
          <a:xfrm>
            <a:off x="9163461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7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3602" y="2490481"/>
            <a:ext cx="4020126" cy="48172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4" name="صورة"/>
          <p:cNvGrpSpPr/>
          <p:nvPr/>
        </p:nvGrpSpPr>
        <p:grpSpPr>
          <a:xfrm>
            <a:off x="8913014" y="2765894"/>
            <a:ext cx="13614880" cy="1366643"/>
            <a:chOff x="0" y="0"/>
            <a:chExt cx="13614879" cy="1366642"/>
          </a:xfrm>
        </p:grpSpPr>
        <p:pic>
          <p:nvPicPr>
            <p:cNvPr id="37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600" y="101600"/>
              <a:ext cx="13398980" cy="10237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614880" cy="1366643"/>
            </a:xfrm>
            <a:prstGeom prst="rect">
              <a:avLst/>
            </a:prstGeom>
            <a:effectLst/>
          </p:spPr>
        </p:pic>
      </p:grpSp>
      <p:pic>
        <p:nvPicPr>
          <p:cNvPr id="37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663727" y="4674761"/>
            <a:ext cx="13746861" cy="1569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049599" y="8317638"/>
            <a:ext cx="14703347" cy="1801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78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9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81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82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3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6" name="صفحة الكتاب ٩١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85" name="صفحة الكتاب ٩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٩١</a:t>
              </a:r>
            </a:p>
          </p:txBody>
        </p:sp>
        <p:pic>
          <p:nvPicPr>
            <p:cNvPr id="384" name="صفحة الكتاب ٩١ صفحة الكتاب ٩١" descr="صفحة الكتاب ٩١ صفحة الكتاب ٩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94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87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8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9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0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95" name="خط"/>
          <p:cNvSpPr/>
          <p:nvPr/>
        </p:nvSpPr>
        <p:spPr>
          <a:xfrm>
            <a:off x="10896241" y="7574860"/>
            <a:ext cx="1155786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6" name="خط"/>
          <p:cNvSpPr/>
          <p:nvPr/>
        </p:nvSpPr>
        <p:spPr>
          <a:xfrm>
            <a:off x="11168144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97" name="صورة" descr="صورة">
            <a:hlinkClick r:id="rId5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25868" y="8972081"/>
            <a:ext cx="2436615" cy="2411215"/>
          </a:xfrm>
          <a:prstGeom prst="rect">
            <a:avLst/>
          </a:prstGeom>
        </p:spPr>
      </p:pic>
      <p:pic>
        <p:nvPicPr>
          <p:cNvPr id="39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92000" y="1470889"/>
            <a:ext cx="10052016" cy="157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25868" y="2867494"/>
            <a:ext cx="5469668" cy="55774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2" name="صورة"/>
          <p:cNvGrpSpPr/>
          <p:nvPr/>
        </p:nvGrpSpPr>
        <p:grpSpPr>
          <a:xfrm>
            <a:off x="10197049" y="2942314"/>
            <a:ext cx="12956243" cy="1475990"/>
            <a:chOff x="0" y="0"/>
            <a:chExt cx="12956241" cy="1475988"/>
          </a:xfrm>
        </p:grpSpPr>
        <p:pic>
          <p:nvPicPr>
            <p:cNvPr id="401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600" y="101600"/>
              <a:ext cx="12740342" cy="1133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0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2956242" cy="1475989"/>
            </a:xfrm>
            <a:prstGeom prst="rect">
              <a:avLst/>
            </a:prstGeom>
            <a:effectLst/>
          </p:spPr>
        </p:pic>
      </p:grpSp>
      <p:pic>
        <p:nvPicPr>
          <p:cNvPr id="403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969644" y="5037722"/>
            <a:ext cx="10496729" cy="1236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192000" y="8972081"/>
            <a:ext cx="10427522" cy="1513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0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09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1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4" name="صفحة الكتاب ٩٢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413" name="صفحة الكتاب ٩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٩٢</a:t>
              </a:r>
            </a:p>
          </p:txBody>
        </p:sp>
        <p:pic>
          <p:nvPicPr>
            <p:cNvPr id="412" name="صفحة الكتاب ٩٢ صفحة الكتاب ٩٢" descr="صفحة الكتاب ٩٢ صفحة الكتاب ٩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422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41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2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12052" y="1731584"/>
            <a:ext cx="11858334" cy="2092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G_1893.png" descr="IMG_189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1300" y="575501"/>
            <a:ext cx="3521527" cy="3581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28208" y="4153566"/>
            <a:ext cx="16848589" cy="7672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2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3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9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32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3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4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8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43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40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42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ماذا تعلمت </a:t>
              </a:r>
            </a:p>
          </p:txBody>
        </p:sp>
      </p:grpSp>
      <p:pic>
        <p:nvPicPr>
          <p:cNvPr id="444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0" r="13039" b="8730"/>
          <a:stretch>
            <a:fillRect/>
          </a:stretch>
        </p:blipFill>
        <p:spPr>
          <a:xfrm>
            <a:off x="2602091" y="2336529"/>
            <a:ext cx="5947620" cy="711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30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7"/>
                  <a:pt x="4234" y="5680"/>
                </a:cubicBezTo>
                <a:cubicBezTo>
                  <a:pt x="4050" y="6091"/>
                  <a:pt x="4040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3" y="10779"/>
                  <a:pt x="2369" y="10888"/>
                </a:cubicBezTo>
                <a:cubicBezTo>
                  <a:pt x="2415" y="10996"/>
                  <a:pt x="2410" y="11121"/>
                  <a:pt x="2359" y="11164"/>
                </a:cubicBezTo>
                <a:cubicBezTo>
                  <a:pt x="2207" y="11292"/>
                  <a:pt x="2193" y="12055"/>
                  <a:pt x="2340" y="12131"/>
                </a:cubicBezTo>
                <a:cubicBezTo>
                  <a:pt x="2516" y="12223"/>
                  <a:pt x="2899" y="12994"/>
                  <a:pt x="2899" y="13256"/>
                </a:cubicBezTo>
                <a:cubicBezTo>
                  <a:pt x="2899" y="13556"/>
                  <a:pt x="3755" y="14189"/>
                  <a:pt x="4324" y="14311"/>
                </a:cubicBezTo>
                <a:cubicBezTo>
                  <a:pt x="4906" y="14435"/>
                  <a:pt x="4978" y="14624"/>
                  <a:pt x="4467" y="14681"/>
                </a:cubicBezTo>
                <a:cubicBezTo>
                  <a:pt x="4023" y="14731"/>
                  <a:pt x="3294" y="15295"/>
                  <a:pt x="3393" y="15511"/>
                </a:cubicBezTo>
                <a:cubicBezTo>
                  <a:pt x="3439" y="15613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1" y="17595"/>
                </a:lnTo>
                <a:lnTo>
                  <a:pt x="364" y="17261"/>
                </a:lnTo>
                <a:cubicBezTo>
                  <a:pt x="123" y="17108"/>
                  <a:pt x="-1" y="17047"/>
                  <a:pt x="0" y="17084"/>
                </a:cubicBezTo>
                <a:cubicBezTo>
                  <a:pt x="2" y="17146"/>
                  <a:pt x="349" y="17482"/>
                  <a:pt x="1070" y="18127"/>
                </a:cubicBezTo>
                <a:cubicBezTo>
                  <a:pt x="1552" y="18559"/>
                  <a:pt x="1938" y="18814"/>
                  <a:pt x="2014" y="18750"/>
                </a:cubicBezTo>
                <a:cubicBezTo>
                  <a:pt x="2089" y="18687"/>
                  <a:pt x="2217" y="18720"/>
                  <a:pt x="2326" y="18830"/>
                </a:cubicBezTo>
                <a:cubicBezTo>
                  <a:pt x="2479" y="18985"/>
                  <a:pt x="2471" y="19054"/>
                  <a:pt x="2278" y="19233"/>
                </a:cubicBezTo>
                <a:cubicBezTo>
                  <a:pt x="2149" y="19353"/>
                  <a:pt x="2045" y="19486"/>
                  <a:pt x="2045" y="19531"/>
                </a:cubicBezTo>
                <a:cubicBezTo>
                  <a:pt x="2045" y="19576"/>
                  <a:pt x="1853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4" y="19786"/>
                  <a:pt x="3289" y="19827"/>
                </a:cubicBezTo>
                <a:cubicBezTo>
                  <a:pt x="3518" y="19870"/>
                  <a:pt x="4316" y="19131"/>
                  <a:pt x="4321" y="18870"/>
                </a:cubicBezTo>
                <a:cubicBezTo>
                  <a:pt x="4328" y="18567"/>
                  <a:pt x="4629" y="18469"/>
                  <a:pt x="4832" y="18702"/>
                </a:cubicBezTo>
                <a:cubicBezTo>
                  <a:pt x="4946" y="18833"/>
                  <a:pt x="5044" y="18861"/>
                  <a:pt x="5103" y="18780"/>
                </a:cubicBezTo>
                <a:cubicBezTo>
                  <a:pt x="5154" y="18710"/>
                  <a:pt x="5378" y="18653"/>
                  <a:pt x="5599" y="18653"/>
                </a:cubicBezTo>
                <a:cubicBezTo>
                  <a:pt x="5820" y="18653"/>
                  <a:pt x="6216" y="18577"/>
                  <a:pt x="6481" y="18485"/>
                </a:cubicBezTo>
                <a:cubicBezTo>
                  <a:pt x="6911" y="18334"/>
                  <a:pt x="7013" y="18341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7" y="19282"/>
                  <a:pt x="9286" y="19382"/>
                  <a:pt x="8965" y="19605"/>
                </a:cubicBezTo>
                <a:cubicBezTo>
                  <a:pt x="8852" y="19685"/>
                  <a:pt x="8651" y="19984"/>
                  <a:pt x="8521" y="20270"/>
                </a:cubicBezTo>
                <a:cubicBezTo>
                  <a:pt x="8109" y="21178"/>
                  <a:pt x="8580" y="21316"/>
                  <a:pt x="9544" y="20569"/>
                </a:cubicBezTo>
                <a:cubicBezTo>
                  <a:pt x="9884" y="20306"/>
                  <a:pt x="10298" y="20090"/>
                  <a:pt x="10464" y="20090"/>
                </a:cubicBezTo>
                <a:cubicBezTo>
                  <a:pt x="10881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3" y="20004"/>
                  <a:pt x="12219" y="19793"/>
                </a:cubicBezTo>
                <a:cubicBezTo>
                  <a:pt x="12027" y="19687"/>
                  <a:pt x="11903" y="19554"/>
                  <a:pt x="11946" y="19497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1"/>
                  <a:pt x="14106" y="18787"/>
                  <a:pt x="14302" y="18680"/>
                </a:cubicBezTo>
                <a:cubicBezTo>
                  <a:pt x="14498" y="18572"/>
                  <a:pt x="14755" y="18486"/>
                  <a:pt x="14872" y="18490"/>
                </a:cubicBezTo>
                <a:cubicBezTo>
                  <a:pt x="15305" y="18501"/>
                  <a:pt x="16232" y="18669"/>
                  <a:pt x="16472" y="18779"/>
                </a:cubicBezTo>
                <a:cubicBezTo>
                  <a:pt x="16608" y="18841"/>
                  <a:pt x="16805" y="18893"/>
                  <a:pt x="16907" y="18893"/>
                </a:cubicBezTo>
                <a:cubicBezTo>
                  <a:pt x="17010" y="18893"/>
                  <a:pt x="17345" y="19110"/>
                  <a:pt x="17653" y="19375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9" y="20091"/>
                  <a:pt x="20139" y="20543"/>
                </a:cubicBezTo>
                <a:cubicBezTo>
                  <a:pt x="20535" y="20776"/>
                  <a:pt x="20487" y="20665"/>
                  <a:pt x="19909" y="20008"/>
                </a:cubicBezTo>
                <a:cubicBezTo>
                  <a:pt x="19372" y="19397"/>
                  <a:pt x="19464" y="19115"/>
                  <a:pt x="20507" y="18159"/>
                </a:cubicBezTo>
                <a:cubicBezTo>
                  <a:pt x="21441" y="17304"/>
                  <a:pt x="21599" y="17040"/>
                  <a:pt x="20976" y="17376"/>
                </a:cubicBezTo>
                <a:cubicBezTo>
                  <a:pt x="20661" y="17546"/>
                  <a:pt x="20597" y="17527"/>
                  <a:pt x="19760" y="17000"/>
                </a:cubicBezTo>
                <a:cubicBezTo>
                  <a:pt x="18932" y="16480"/>
                  <a:pt x="18890" y="16431"/>
                  <a:pt x="19105" y="16231"/>
                </a:cubicBezTo>
                <a:cubicBezTo>
                  <a:pt x="19231" y="16114"/>
                  <a:pt x="19267" y="16019"/>
                  <a:pt x="19186" y="16019"/>
                </a:cubicBezTo>
                <a:cubicBezTo>
                  <a:pt x="19105" y="16018"/>
                  <a:pt x="18804" y="15936"/>
                  <a:pt x="18517" y="15836"/>
                </a:cubicBezTo>
                <a:cubicBezTo>
                  <a:pt x="18171" y="15714"/>
                  <a:pt x="18032" y="15602"/>
                  <a:pt x="18104" y="15505"/>
                </a:cubicBezTo>
                <a:cubicBezTo>
                  <a:pt x="18248" y="15311"/>
                  <a:pt x="18276" y="14575"/>
                  <a:pt x="18137" y="14648"/>
                </a:cubicBezTo>
                <a:cubicBezTo>
                  <a:pt x="17871" y="14786"/>
                  <a:pt x="17874" y="14419"/>
                  <a:pt x="18142" y="13909"/>
                </a:cubicBezTo>
                <a:cubicBezTo>
                  <a:pt x="18303" y="13603"/>
                  <a:pt x="18435" y="13255"/>
                  <a:pt x="18435" y="13134"/>
                </a:cubicBezTo>
                <a:cubicBezTo>
                  <a:pt x="18435" y="13013"/>
                  <a:pt x="18627" y="12728"/>
                  <a:pt x="18863" y="12503"/>
                </a:cubicBezTo>
                <a:cubicBezTo>
                  <a:pt x="19098" y="12278"/>
                  <a:pt x="19289" y="12042"/>
                  <a:pt x="19289" y="11976"/>
                </a:cubicBezTo>
                <a:cubicBezTo>
                  <a:pt x="19289" y="11910"/>
                  <a:pt x="19433" y="11766"/>
                  <a:pt x="19610" y="11657"/>
                </a:cubicBezTo>
                <a:cubicBezTo>
                  <a:pt x="19786" y="11547"/>
                  <a:pt x="19853" y="11489"/>
                  <a:pt x="19757" y="11527"/>
                </a:cubicBezTo>
                <a:cubicBezTo>
                  <a:pt x="19655" y="11569"/>
                  <a:pt x="19372" y="11352"/>
                  <a:pt x="19076" y="11006"/>
                </a:cubicBezTo>
                <a:cubicBezTo>
                  <a:pt x="18744" y="10617"/>
                  <a:pt x="18380" y="10349"/>
                  <a:pt x="18014" y="10226"/>
                </a:cubicBezTo>
                <a:cubicBezTo>
                  <a:pt x="17288" y="9982"/>
                  <a:pt x="15671" y="9940"/>
                  <a:pt x="15358" y="10158"/>
                </a:cubicBezTo>
                <a:cubicBezTo>
                  <a:pt x="15159" y="10297"/>
                  <a:pt x="15098" y="10289"/>
                  <a:pt x="14928" y="10093"/>
                </a:cubicBezTo>
                <a:cubicBezTo>
                  <a:pt x="14609" y="9727"/>
                  <a:pt x="14694" y="9470"/>
                  <a:pt x="15227" y="9193"/>
                </a:cubicBezTo>
                <a:cubicBezTo>
                  <a:pt x="15502" y="9050"/>
                  <a:pt x="15726" y="8882"/>
                  <a:pt x="15726" y="8818"/>
                </a:cubicBezTo>
                <a:cubicBezTo>
                  <a:pt x="15726" y="8755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8"/>
                  <a:pt x="19138" y="7736"/>
                </a:cubicBezTo>
                <a:cubicBezTo>
                  <a:pt x="19906" y="7483"/>
                  <a:pt x="20287" y="7295"/>
                  <a:pt x="20287" y="7168"/>
                </a:cubicBezTo>
                <a:cubicBezTo>
                  <a:pt x="20287" y="6669"/>
                  <a:pt x="19875" y="5250"/>
                  <a:pt x="19640" y="4935"/>
                </a:cubicBezTo>
                <a:cubicBezTo>
                  <a:pt x="19495" y="4741"/>
                  <a:pt x="19367" y="4568"/>
                  <a:pt x="19356" y="4551"/>
                </a:cubicBezTo>
                <a:cubicBezTo>
                  <a:pt x="19345" y="4534"/>
                  <a:pt x="18839" y="4694"/>
                  <a:pt x="18232" y="4907"/>
                </a:cubicBezTo>
                <a:cubicBezTo>
                  <a:pt x="17153" y="5286"/>
                  <a:pt x="17131" y="5303"/>
                  <a:pt x="17210" y="5657"/>
                </a:cubicBezTo>
                <a:cubicBezTo>
                  <a:pt x="17254" y="5856"/>
                  <a:pt x="17330" y="6288"/>
                  <a:pt x="17379" y="6618"/>
                </a:cubicBezTo>
                <a:lnTo>
                  <a:pt x="17469" y="7216"/>
                </a:lnTo>
                <a:lnTo>
                  <a:pt x="16716" y="7755"/>
                </a:lnTo>
                <a:cubicBezTo>
                  <a:pt x="16302" y="8052"/>
                  <a:pt x="15765" y="8386"/>
                  <a:pt x="15524" y="8498"/>
                </a:cubicBezTo>
                <a:cubicBezTo>
                  <a:pt x="14453" y="8995"/>
                  <a:pt x="14440" y="8998"/>
                  <a:pt x="14277" y="8861"/>
                </a:cubicBezTo>
                <a:cubicBezTo>
                  <a:pt x="14161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4" y="7321"/>
                  <a:pt x="15584" y="7261"/>
                </a:cubicBezTo>
                <a:cubicBezTo>
                  <a:pt x="15584" y="7201"/>
                  <a:pt x="15735" y="6951"/>
                  <a:pt x="15919" y="6705"/>
                </a:cubicBezTo>
                <a:cubicBezTo>
                  <a:pt x="16103" y="6459"/>
                  <a:pt x="16297" y="5969"/>
                  <a:pt x="16352" y="5617"/>
                </a:cubicBezTo>
                <a:cubicBezTo>
                  <a:pt x="16437" y="5076"/>
                  <a:pt x="16413" y="4950"/>
                  <a:pt x="16197" y="4818"/>
                </a:cubicBezTo>
                <a:cubicBezTo>
                  <a:pt x="16056" y="4731"/>
                  <a:pt x="15933" y="4603"/>
                  <a:pt x="15923" y="4532"/>
                </a:cubicBezTo>
                <a:cubicBezTo>
                  <a:pt x="15913" y="4461"/>
                  <a:pt x="15897" y="4349"/>
                  <a:pt x="15888" y="4284"/>
                </a:cubicBezTo>
                <a:cubicBezTo>
                  <a:pt x="15871" y="4174"/>
                  <a:pt x="15066" y="3837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5" y="3407"/>
                  <a:pt x="13374" y="3415"/>
                  <a:pt x="13000" y="3595"/>
                </a:cubicBezTo>
                <a:cubicBezTo>
                  <a:pt x="12762" y="3710"/>
                  <a:pt x="12381" y="3803"/>
                  <a:pt x="12152" y="3803"/>
                </a:cubicBezTo>
                <a:cubicBezTo>
                  <a:pt x="11924" y="3803"/>
                  <a:pt x="11638" y="3897"/>
                  <a:pt x="11519" y="4013"/>
                </a:cubicBezTo>
                <a:cubicBezTo>
                  <a:pt x="10495" y="5005"/>
                  <a:pt x="10422" y="5119"/>
                  <a:pt x="10514" y="5532"/>
                </a:cubicBezTo>
                <a:cubicBezTo>
                  <a:pt x="10628" y="6044"/>
                  <a:pt x="10416" y="6172"/>
                  <a:pt x="10109" y="5778"/>
                </a:cubicBezTo>
                <a:cubicBezTo>
                  <a:pt x="9680" y="5228"/>
                  <a:pt x="9671" y="4800"/>
                  <a:pt x="10075" y="4126"/>
                </a:cubicBezTo>
                <a:cubicBezTo>
                  <a:pt x="10940" y="2680"/>
                  <a:pt x="10666" y="1435"/>
                  <a:pt x="9304" y="612"/>
                </a:cubicBezTo>
                <a:cubicBezTo>
                  <a:pt x="8895" y="365"/>
                  <a:pt x="8424" y="144"/>
                  <a:pt x="8259" y="120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3"/>
                  <a:pt x="20573" y="16188"/>
                </a:cubicBezTo>
                <a:cubicBezTo>
                  <a:pt x="20768" y="16280"/>
                  <a:pt x="20940" y="16360"/>
                  <a:pt x="20953" y="16367"/>
                </a:cubicBezTo>
                <a:cubicBezTo>
                  <a:pt x="20966" y="16373"/>
                  <a:pt x="21078" y="16345"/>
                  <a:pt x="21201" y="16306"/>
                </a:cubicBezTo>
                <a:cubicBezTo>
                  <a:pt x="21573" y="16186"/>
                  <a:pt x="21304" y="16018"/>
                  <a:pt x="20742" y="16020"/>
                </a:cubicBezTo>
                <a:close/>
                <a:moveTo>
                  <a:pt x="949" y="16035"/>
                </a:moveTo>
                <a:cubicBezTo>
                  <a:pt x="355" y="16019"/>
                  <a:pt x="94" y="16148"/>
                  <a:pt x="263" y="16377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4" y="16130"/>
                  <a:pt x="1235" y="16102"/>
                </a:cubicBezTo>
                <a:cubicBezTo>
                  <a:pt x="1406" y="16074"/>
                  <a:pt x="1277" y="16044"/>
                  <a:pt x="949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4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49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1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9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52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3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4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5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6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7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8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60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63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6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62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pic>
        <p:nvPicPr>
          <p:cNvPr id="464" name="ممتع 🤩 ممتع 🤩" descr="ممتع 🤩 ممتع 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3499171" y="5872732"/>
            <a:ext cx="5116433" cy="2502629"/>
          </a:xfrm>
          <a:prstGeom prst="rect">
            <a:avLst/>
          </a:prstGeom>
        </p:spPr>
      </p:pic>
      <p:pic>
        <p:nvPicPr>
          <p:cNvPr id="46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150087">
            <a:off x="9489857" y="5763424"/>
            <a:ext cx="4637904" cy="1727987"/>
          </a:xfrm>
          <a:prstGeom prst="rect">
            <a:avLst/>
          </a:prstGeom>
        </p:spPr>
      </p:pic>
      <p:sp>
        <p:nvSpPr>
          <p:cNvPr id="466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6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150087">
            <a:off x="3701694" y="4126314"/>
            <a:ext cx="5307333" cy="1983335"/>
          </a:xfrm>
          <a:prstGeom prst="rect">
            <a:avLst/>
          </a:prstGeom>
        </p:spPr>
      </p:pic>
      <p:sp>
        <p:nvSpPr>
          <p:cNvPr id="468" name="ممتع 🤩"/>
          <p:cNvSpPr txBox="1"/>
          <p:nvPr/>
        </p:nvSpPr>
        <p:spPr>
          <a:xfrm rot="18621863">
            <a:off x="5142858" y="3991085"/>
            <a:ext cx="4345799" cy="36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ممتع 🤩</a:t>
            </a:r>
          </a:p>
        </p:txBody>
      </p:sp>
      <p:pic>
        <p:nvPicPr>
          <p:cNvPr id="469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70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7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7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7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7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0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479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78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83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81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6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484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9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48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2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9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5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93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8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96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1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99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0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4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502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0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12" name="تجميع"/>
          <p:cNvGrpSpPr/>
          <p:nvPr/>
        </p:nvGrpSpPr>
        <p:grpSpPr>
          <a:xfrm>
            <a:off x="8135845" y="-3033777"/>
            <a:ext cx="17722101" cy="13952762"/>
            <a:chOff x="0" y="0"/>
            <a:chExt cx="17722099" cy="13952761"/>
          </a:xfrm>
        </p:grpSpPr>
        <p:sp>
          <p:nvSpPr>
            <p:cNvPr id="50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514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5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1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1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6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51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30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527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29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31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0" r="13039" b="8730"/>
          <a:stretch>
            <a:fillRect/>
          </a:stretch>
        </p:blipFill>
        <p:spPr>
          <a:xfrm>
            <a:off x="2602091" y="2336529"/>
            <a:ext cx="5947620" cy="711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30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7"/>
                  <a:pt x="4234" y="5680"/>
                </a:cubicBezTo>
                <a:cubicBezTo>
                  <a:pt x="4050" y="6091"/>
                  <a:pt x="4040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3" y="10779"/>
                  <a:pt x="2369" y="10888"/>
                </a:cubicBezTo>
                <a:cubicBezTo>
                  <a:pt x="2415" y="10996"/>
                  <a:pt x="2410" y="11121"/>
                  <a:pt x="2359" y="11164"/>
                </a:cubicBezTo>
                <a:cubicBezTo>
                  <a:pt x="2207" y="11292"/>
                  <a:pt x="2193" y="12055"/>
                  <a:pt x="2340" y="12131"/>
                </a:cubicBezTo>
                <a:cubicBezTo>
                  <a:pt x="2516" y="12223"/>
                  <a:pt x="2899" y="12994"/>
                  <a:pt x="2899" y="13256"/>
                </a:cubicBezTo>
                <a:cubicBezTo>
                  <a:pt x="2899" y="13556"/>
                  <a:pt x="3755" y="14189"/>
                  <a:pt x="4324" y="14311"/>
                </a:cubicBezTo>
                <a:cubicBezTo>
                  <a:pt x="4906" y="14435"/>
                  <a:pt x="4978" y="14624"/>
                  <a:pt x="4467" y="14681"/>
                </a:cubicBezTo>
                <a:cubicBezTo>
                  <a:pt x="4023" y="14731"/>
                  <a:pt x="3294" y="15295"/>
                  <a:pt x="3393" y="15511"/>
                </a:cubicBezTo>
                <a:cubicBezTo>
                  <a:pt x="3439" y="15613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1" y="17595"/>
                </a:lnTo>
                <a:lnTo>
                  <a:pt x="364" y="17261"/>
                </a:lnTo>
                <a:cubicBezTo>
                  <a:pt x="123" y="17108"/>
                  <a:pt x="-1" y="17047"/>
                  <a:pt x="0" y="17084"/>
                </a:cubicBezTo>
                <a:cubicBezTo>
                  <a:pt x="2" y="17146"/>
                  <a:pt x="349" y="17482"/>
                  <a:pt x="1070" y="18127"/>
                </a:cubicBezTo>
                <a:cubicBezTo>
                  <a:pt x="1552" y="18559"/>
                  <a:pt x="1938" y="18814"/>
                  <a:pt x="2014" y="18750"/>
                </a:cubicBezTo>
                <a:cubicBezTo>
                  <a:pt x="2089" y="18687"/>
                  <a:pt x="2217" y="18720"/>
                  <a:pt x="2326" y="18830"/>
                </a:cubicBezTo>
                <a:cubicBezTo>
                  <a:pt x="2479" y="18985"/>
                  <a:pt x="2471" y="19054"/>
                  <a:pt x="2278" y="19233"/>
                </a:cubicBezTo>
                <a:cubicBezTo>
                  <a:pt x="2149" y="19353"/>
                  <a:pt x="2045" y="19486"/>
                  <a:pt x="2045" y="19531"/>
                </a:cubicBezTo>
                <a:cubicBezTo>
                  <a:pt x="2045" y="19576"/>
                  <a:pt x="1853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4" y="19786"/>
                  <a:pt x="3289" y="19827"/>
                </a:cubicBezTo>
                <a:cubicBezTo>
                  <a:pt x="3518" y="19870"/>
                  <a:pt x="4316" y="19131"/>
                  <a:pt x="4321" y="18870"/>
                </a:cubicBezTo>
                <a:cubicBezTo>
                  <a:pt x="4328" y="18567"/>
                  <a:pt x="4629" y="18469"/>
                  <a:pt x="4832" y="18702"/>
                </a:cubicBezTo>
                <a:cubicBezTo>
                  <a:pt x="4946" y="18833"/>
                  <a:pt x="5044" y="18861"/>
                  <a:pt x="5103" y="18780"/>
                </a:cubicBezTo>
                <a:cubicBezTo>
                  <a:pt x="5154" y="18710"/>
                  <a:pt x="5378" y="18653"/>
                  <a:pt x="5599" y="18653"/>
                </a:cubicBezTo>
                <a:cubicBezTo>
                  <a:pt x="5820" y="18653"/>
                  <a:pt x="6216" y="18577"/>
                  <a:pt x="6481" y="18485"/>
                </a:cubicBezTo>
                <a:cubicBezTo>
                  <a:pt x="6911" y="18334"/>
                  <a:pt x="7013" y="18341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7" y="19282"/>
                  <a:pt x="9286" y="19382"/>
                  <a:pt x="8965" y="19605"/>
                </a:cubicBezTo>
                <a:cubicBezTo>
                  <a:pt x="8852" y="19685"/>
                  <a:pt x="8651" y="19984"/>
                  <a:pt x="8521" y="20270"/>
                </a:cubicBezTo>
                <a:cubicBezTo>
                  <a:pt x="8109" y="21178"/>
                  <a:pt x="8580" y="21316"/>
                  <a:pt x="9544" y="20569"/>
                </a:cubicBezTo>
                <a:cubicBezTo>
                  <a:pt x="9884" y="20306"/>
                  <a:pt x="10298" y="20090"/>
                  <a:pt x="10464" y="20090"/>
                </a:cubicBezTo>
                <a:cubicBezTo>
                  <a:pt x="10881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3" y="20004"/>
                  <a:pt x="12219" y="19793"/>
                </a:cubicBezTo>
                <a:cubicBezTo>
                  <a:pt x="12027" y="19687"/>
                  <a:pt x="11903" y="19554"/>
                  <a:pt x="11946" y="19497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1"/>
                  <a:pt x="14106" y="18787"/>
                  <a:pt x="14302" y="18680"/>
                </a:cubicBezTo>
                <a:cubicBezTo>
                  <a:pt x="14498" y="18572"/>
                  <a:pt x="14755" y="18486"/>
                  <a:pt x="14872" y="18490"/>
                </a:cubicBezTo>
                <a:cubicBezTo>
                  <a:pt x="15305" y="18501"/>
                  <a:pt x="16232" y="18669"/>
                  <a:pt x="16472" y="18779"/>
                </a:cubicBezTo>
                <a:cubicBezTo>
                  <a:pt x="16608" y="18841"/>
                  <a:pt x="16805" y="18893"/>
                  <a:pt x="16907" y="18893"/>
                </a:cubicBezTo>
                <a:cubicBezTo>
                  <a:pt x="17010" y="18893"/>
                  <a:pt x="17345" y="19110"/>
                  <a:pt x="17653" y="19375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9" y="20091"/>
                  <a:pt x="20139" y="20543"/>
                </a:cubicBezTo>
                <a:cubicBezTo>
                  <a:pt x="20535" y="20776"/>
                  <a:pt x="20487" y="20665"/>
                  <a:pt x="19909" y="20008"/>
                </a:cubicBezTo>
                <a:cubicBezTo>
                  <a:pt x="19372" y="19397"/>
                  <a:pt x="19464" y="19115"/>
                  <a:pt x="20507" y="18159"/>
                </a:cubicBezTo>
                <a:cubicBezTo>
                  <a:pt x="21441" y="17304"/>
                  <a:pt x="21599" y="17040"/>
                  <a:pt x="20976" y="17376"/>
                </a:cubicBezTo>
                <a:cubicBezTo>
                  <a:pt x="20661" y="17546"/>
                  <a:pt x="20597" y="17527"/>
                  <a:pt x="19760" y="17000"/>
                </a:cubicBezTo>
                <a:cubicBezTo>
                  <a:pt x="18932" y="16480"/>
                  <a:pt x="18890" y="16431"/>
                  <a:pt x="19105" y="16231"/>
                </a:cubicBezTo>
                <a:cubicBezTo>
                  <a:pt x="19231" y="16114"/>
                  <a:pt x="19267" y="16019"/>
                  <a:pt x="19186" y="16019"/>
                </a:cubicBezTo>
                <a:cubicBezTo>
                  <a:pt x="19105" y="16018"/>
                  <a:pt x="18804" y="15936"/>
                  <a:pt x="18517" y="15836"/>
                </a:cubicBezTo>
                <a:cubicBezTo>
                  <a:pt x="18171" y="15714"/>
                  <a:pt x="18032" y="15602"/>
                  <a:pt x="18104" y="15505"/>
                </a:cubicBezTo>
                <a:cubicBezTo>
                  <a:pt x="18248" y="15311"/>
                  <a:pt x="18276" y="14575"/>
                  <a:pt x="18137" y="14648"/>
                </a:cubicBezTo>
                <a:cubicBezTo>
                  <a:pt x="17871" y="14786"/>
                  <a:pt x="17874" y="14419"/>
                  <a:pt x="18142" y="13909"/>
                </a:cubicBezTo>
                <a:cubicBezTo>
                  <a:pt x="18303" y="13603"/>
                  <a:pt x="18435" y="13255"/>
                  <a:pt x="18435" y="13134"/>
                </a:cubicBezTo>
                <a:cubicBezTo>
                  <a:pt x="18435" y="13013"/>
                  <a:pt x="18627" y="12728"/>
                  <a:pt x="18863" y="12503"/>
                </a:cubicBezTo>
                <a:cubicBezTo>
                  <a:pt x="19098" y="12278"/>
                  <a:pt x="19289" y="12042"/>
                  <a:pt x="19289" y="11976"/>
                </a:cubicBezTo>
                <a:cubicBezTo>
                  <a:pt x="19289" y="11910"/>
                  <a:pt x="19433" y="11766"/>
                  <a:pt x="19610" y="11657"/>
                </a:cubicBezTo>
                <a:cubicBezTo>
                  <a:pt x="19786" y="11547"/>
                  <a:pt x="19853" y="11489"/>
                  <a:pt x="19757" y="11527"/>
                </a:cubicBezTo>
                <a:cubicBezTo>
                  <a:pt x="19655" y="11569"/>
                  <a:pt x="19372" y="11352"/>
                  <a:pt x="19076" y="11006"/>
                </a:cubicBezTo>
                <a:cubicBezTo>
                  <a:pt x="18744" y="10617"/>
                  <a:pt x="18380" y="10349"/>
                  <a:pt x="18014" y="10226"/>
                </a:cubicBezTo>
                <a:cubicBezTo>
                  <a:pt x="17288" y="9982"/>
                  <a:pt x="15671" y="9940"/>
                  <a:pt x="15358" y="10158"/>
                </a:cubicBezTo>
                <a:cubicBezTo>
                  <a:pt x="15159" y="10297"/>
                  <a:pt x="15098" y="10289"/>
                  <a:pt x="14928" y="10093"/>
                </a:cubicBezTo>
                <a:cubicBezTo>
                  <a:pt x="14609" y="9727"/>
                  <a:pt x="14694" y="9470"/>
                  <a:pt x="15227" y="9193"/>
                </a:cubicBezTo>
                <a:cubicBezTo>
                  <a:pt x="15502" y="9050"/>
                  <a:pt x="15726" y="8882"/>
                  <a:pt x="15726" y="8818"/>
                </a:cubicBezTo>
                <a:cubicBezTo>
                  <a:pt x="15726" y="8755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8"/>
                  <a:pt x="19138" y="7736"/>
                </a:cubicBezTo>
                <a:cubicBezTo>
                  <a:pt x="19906" y="7483"/>
                  <a:pt x="20287" y="7295"/>
                  <a:pt x="20287" y="7168"/>
                </a:cubicBezTo>
                <a:cubicBezTo>
                  <a:pt x="20287" y="6669"/>
                  <a:pt x="19875" y="5250"/>
                  <a:pt x="19640" y="4935"/>
                </a:cubicBezTo>
                <a:cubicBezTo>
                  <a:pt x="19495" y="4741"/>
                  <a:pt x="19367" y="4568"/>
                  <a:pt x="19356" y="4551"/>
                </a:cubicBezTo>
                <a:cubicBezTo>
                  <a:pt x="19345" y="4534"/>
                  <a:pt x="18839" y="4694"/>
                  <a:pt x="18232" y="4907"/>
                </a:cubicBezTo>
                <a:cubicBezTo>
                  <a:pt x="17153" y="5286"/>
                  <a:pt x="17131" y="5303"/>
                  <a:pt x="17210" y="5657"/>
                </a:cubicBezTo>
                <a:cubicBezTo>
                  <a:pt x="17254" y="5856"/>
                  <a:pt x="17330" y="6288"/>
                  <a:pt x="17379" y="6618"/>
                </a:cubicBezTo>
                <a:lnTo>
                  <a:pt x="17469" y="7216"/>
                </a:lnTo>
                <a:lnTo>
                  <a:pt x="16716" y="7755"/>
                </a:lnTo>
                <a:cubicBezTo>
                  <a:pt x="16302" y="8052"/>
                  <a:pt x="15765" y="8386"/>
                  <a:pt x="15524" y="8498"/>
                </a:cubicBezTo>
                <a:cubicBezTo>
                  <a:pt x="14453" y="8995"/>
                  <a:pt x="14440" y="8998"/>
                  <a:pt x="14277" y="8861"/>
                </a:cubicBezTo>
                <a:cubicBezTo>
                  <a:pt x="14161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4" y="7321"/>
                  <a:pt x="15584" y="7261"/>
                </a:cubicBezTo>
                <a:cubicBezTo>
                  <a:pt x="15584" y="7201"/>
                  <a:pt x="15735" y="6951"/>
                  <a:pt x="15919" y="6705"/>
                </a:cubicBezTo>
                <a:cubicBezTo>
                  <a:pt x="16103" y="6459"/>
                  <a:pt x="16297" y="5969"/>
                  <a:pt x="16352" y="5617"/>
                </a:cubicBezTo>
                <a:cubicBezTo>
                  <a:pt x="16437" y="5076"/>
                  <a:pt x="16413" y="4950"/>
                  <a:pt x="16197" y="4818"/>
                </a:cubicBezTo>
                <a:cubicBezTo>
                  <a:pt x="16056" y="4731"/>
                  <a:pt x="15933" y="4603"/>
                  <a:pt x="15923" y="4532"/>
                </a:cubicBezTo>
                <a:cubicBezTo>
                  <a:pt x="15913" y="4461"/>
                  <a:pt x="15897" y="4349"/>
                  <a:pt x="15888" y="4284"/>
                </a:cubicBezTo>
                <a:cubicBezTo>
                  <a:pt x="15871" y="4174"/>
                  <a:pt x="15066" y="3837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5" y="3407"/>
                  <a:pt x="13374" y="3415"/>
                  <a:pt x="13000" y="3595"/>
                </a:cubicBezTo>
                <a:cubicBezTo>
                  <a:pt x="12762" y="3710"/>
                  <a:pt x="12381" y="3803"/>
                  <a:pt x="12152" y="3803"/>
                </a:cubicBezTo>
                <a:cubicBezTo>
                  <a:pt x="11924" y="3803"/>
                  <a:pt x="11638" y="3897"/>
                  <a:pt x="11519" y="4013"/>
                </a:cubicBezTo>
                <a:cubicBezTo>
                  <a:pt x="10495" y="5005"/>
                  <a:pt x="10422" y="5119"/>
                  <a:pt x="10514" y="5532"/>
                </a:cubicBezTo>
                <a:cubicBezTo>
                  <a:pt x="10628" y="6044"/>
                  <a:pt x="10416" y="6172"/>
                  <a:pt x="10109" y="5778"/>
                </a:cubicBezTo>
                <a:cubicBezTo>
                  <a:pt x="9680" y="5228"/>
                  <a:pt x="9671" y="4800"/>
                  <a:pt x="10075" y="4126"/>
                </a:cubicBezTo>
                <a:cubicBezTo>
                  <a:pt x="10940" y="2680"/>
                  <a:pt x="10666" y="1435"/>
                  <a:pt x="9304" y="612"/>
                </a:cubicBezTo>
                <a:cubicBezTo>
                  <a:pt x="8895" y="365"/>
                  <a:pt x="8424" y="144"/>
                  <a:pt x="8259" y="120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3"/>
                  <a:pt x="20573" y="16188"/>
                </a:cubicBezTo>
                <a:cubicBezTo>
                  <a:pt x="20768" y="16280"/>
                  <a:pt x="20940" y="16360"/>
                  <a:pt x="20953" y="16367"/>
                </a:cubicBezTo>
                <a:cubicBezTo>
                  <a:pt x="20966" y="16373"/>
                  <a:pt x="21078" y="16345"/>
                  <a:pt x="21201" y="16306"/>
                </a:cubicBezTo>
                <a:cubicBezTo>
                  <a:pt x="21573" y="16186"/>
                  <a:pt x="21304" y="16018"/>
                  <a:pt x="20742" y="16020"/>
                </a:cubicBezTo>
                <a:close/>
                <a:moveTo>
                  <a:pt x="949" y="16035"/>
                </a:moveTo>
                <a:cubicBezTo>
                  <a:pt x="355" y="16019"/>
                  <a:pt x="94" y="16148"/>
                  <a:pt x="263" y="16377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4" y="16130"/>
                  <a:pt x="1235" y="16102"/>
                </a:cubicBezTo>
                <a:cubicBezTo>
                  <a:pt x="1406" y="16074"/>
                  <a:pt x="1277" y="16044"/>
                  <a:pt x="949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7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7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0" name="تجميع"/>
          <p:cNvGrpSpPr/>
          <p:nvPr/>
        </p:nvGrpSpPr>
        <p:grpSpPr>
          <a:xfrm>
            <a:off x="5213190" y="3114363"/>
            <a:ext cx="17458125" cy="9912676"/>
            <a:chOff x="12700" y="-190107"/>
            <a:chExt cx="17458124" cy="9912674"/>
          </a:xfrm>
        </p:grpSpPr>
        <p:pic>
          <p:nvPicPr>
            <p:cNvPr id="18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71235" y="25400"/>
              <a:ext cx="5560189" cy="9584340"/>
            </a:xfrm>
            <a:prstGeom prst="rect">
              <a:avLst/>
            </a:prstGeom>
            <a:effectLst/>
          </p:spPr>
        </p:pic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04908" y="87460"/>
              <a:ext cx="5488235" cy="9460220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625596" cy="9697168"/>
            </a:xfrm>
            <a:prstGeom prst="rect">
              <a:avLst/>
            </a:prstGeom>
            <a:effectLst/>
          </p:spPr>
        </p:pic>
        <p:pic>
          <p:nvPicPr>
            <p:cNvPr id="18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818727" y="-190108"/>
              <a:ext cx="5652098" cy="1855900"/>
            </a:xfrm>
            <a:prstGeom prst="rect">
              <a:avLst/>
            </a:prstGeom>
            <a:effectLst/>
          </p:spPr>
        </p:pic>
        <p:pic>
          <p:nvPicPr>
            <p:cNvPr id="18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45870" y="-6295"/>
              <a:ext cx="6190776" cy="1672087"/>
            </a:xfrm>
            <a:prstGeom prst="rect">
              <a:avLst/>
            </a:prstGeom>
            <a:effectLst/>
          </p:spPr>
        </p:pic>
        <p:pic>
          <p:nvPicPr>
            <p:cNvPr id="18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7174" y="-190108"/>
              <a:ext cx="5652097" cy="1855900"/>
            </a:xfrm>
            <a:prstGeom prst="rect">
              <a:avLst/>
            </a:prstGeom>
            <a:effectLst/>
          </p:spPr>
        </p:pic>
      </p:grpSp>
      <p:pic>
        <p:nvPicPr>
          <p:cNvPr id="19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9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2128.jpeg" descr="IMG_2128.jpeg"/>
          <p:cNvPicPr>
            <a:picLocks noChangeAspect="1"/>
          </p:cNvPicPr>
          <p:nvPr/>
        </p:nvPicPr>
        <p:blipFill>
          <a:blip r:embed="rId4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تجميع"/>
          <p:cNvGrpSpPr/>
          <p:nvPr/>
        </p:nvGrpSpPr>
        <p:grpSpPr>
          <a:xfrm>
            <a:off x="12150858" y="1216005"/>
            <a:ext cx="10773246" cy="6278026"/>
            <a:chOff x="0" y="0"/>
            <a:chExt cx="10773245" cy="6278025"/>
          </a:xfrm>
        </p:grpSpPr>
        <p:pic>
          <p:nvPicPr>
            <p:cNvPr id="20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773246" cy="1460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420905" y="1460229"/>
              <a:ext cx="2812198" cy="4817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1" name="تجميع"/>
          <p:cNvGrpSpPr/>
          <p:nvPr/>
        </p:nvGrpSpPr>
        <p:grpSpPr>
          <a:xfrm>
            <a:off x="10170940" y="-2839790"/>
            <a:ext cx="17722101" cy="13952761"/>
            <a:chOff x="0" y="0"/>
            <a:chExt cx="17722099" cy="13952761"/>
          </a:xfrm>
        </p:grpSpPr>
        <p:sp>
          <p:nvSpPr>
            <p:cNvPr id="20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1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صفحة الكتاب ٩٠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20" name="صفحة الكتاب ٩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٩٠</a:t>
              </a:r>
            </a:p>
          </p:txBody>
        </p:sp>
        <p:pic>
          <p:nvPicPr>
            <p:cNvPr id="219" name="صفحة الكتاب ٩٠ صفحة الكتاب ٩٠" descr="صفحة الكتاب ٩٠ صفحة الكتاب ٩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4" name="تجميع"/>
          <p:cNvGrpSpPr/>
          <p:nvPr/>
        </p:nvGrpSpPr>
        <p:grpSpPr>
          <a:xfrm>
            <a:off x="12894438" y="755422"/>
            <a:ext cx="10773247" cy="6278026"/>
            <a:chOff x="0" y="0"/>
            <a:chExt cx="10773245" cy="6278025"/>
          </a:xfrm>
        </p:grpSpPr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773246" cy="1460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20905" y="1460229"/>
              <a:ext cx="2812198" cy="4817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22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07662" y="3774223"/>
            <a:ext cx="15689744" cy="7096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3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صفحة الكتاب ٩٠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42" name="صفحة الكتاب ٩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٩٠</a:t>
              </a:r>
            </a:p>
          </p:txBody>
        </p:sp>
        <p:pic>
          <p:nvPicPr>
            <p:cNvPr id="241" name="صفحة الكتاب ٩٠ صفحة الكتاب ٩٠" descr="صفحة الكتاب ٩٠ صفحة الكتاب ٩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6" name="تجميع"/>
          <p:cNvGrpSpPr/>
          <p:nvPr/>
        </p:nvGrpSpPr>
        <p:grpSpPr>
          <a:xfrm>
            <a:off x="12894438" y="755422"/>
            <a:ext cx="10773247" cy="6278026"/>
            <a:chOff x="0" y="0"/>
            <a:chExt cx="10773245" cy="6278025"/>
          </a:xfrm>
        </p:grpSpPr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773246" cy="1460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20905" y="1460229"/>
              <a:ext cx="2812198" cy="4817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4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247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006375">
            <a:off x="3998059" y="6273236"/>
            <a:ext cx="15131712" cy="2529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5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60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2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صفحة الكتاب ٩٠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64" name="صفحة الكتاب ٩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٩٠</a:t>
              </a:r>
            </a:p>
          </p:txBody>
        </p:sp>
        <p:pic>
          <p:nvPicPr>
            <p:cNvPr id="263" name="صفحة الكتاب ٩٠ صفحة الكتاب ٩٠" descr="صفحة الكتاب ٩٠ صفحة الكتاب ٩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68" name="تجميع"/>
          <p:cNvGrpSpPr/>
          <p:nvPr/>
        </p:nvGrpSpPr>
        <p:grpSpPr>
          <a:xfrm>
            <a:off x="12894438" y="755422"/>
            <a:ext cx="10773247" cy="6278026"/>
            <a:chOff x="0" y="0"/>
            <a:chExt cx="10773245" cy="6278025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773246" cy="1460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20905" y="1460229"/>
              <a:ext cx="2812198" cy="4817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6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26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94589" y="3023712"/>
            <a:ext cx="15186573" cy="8186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79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2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3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4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صفحة الكتاب ٩٠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86" name="صفحة الكتاب ٩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٩٠</a:t>
              </a:r>
            </a:p>
          </p:txBody>
        </p:sp>
        <p:pic>
          <p:nvPicPr>
            <p:cNvPr id="285" name="صفحة الكتاب ٩٠ صفحة الكتاب ٩٠" descr="صفحة الكتاب ٩٠ صفحة الكتاب ٩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90" name="تجميع"/>
          <p:cNvGrpSpPr/>
          <p:nvPr/>
        </p:nvGrpSpPr>
        <p:grpSpPr>
          <a:xfrm>
            <a:off x="12894438" y="755422"/>
            <a:ext cx="10773247" cy="6278026"/>
            <a:chOff x="0" y="0"/>
            <a:chExt cx="10773245" cy="6278025"/>
          </a:xfrm>
        </p:grpSpPr>
        <p:pic>
          <p:nvPicPr>
            <p:cNvPr id="288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773246" cy="1460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20905" y="1460229"/>
              <a:ext cx="2812198" cy="4817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8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29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9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55794" y="6100989"/>
            <a:ext cx="12630458" cy="6693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93514" y="1930999"/>
            <a:ext cx="4924561" cy="4169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0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صفحة الكتاب ٩٠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309" name="صفحة الكتاب ٩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٩٠</a:t>
              </a:r>
            </a:p>
          </p:txBody>
        </p:sp>
        <p:pic>
          <p:nvPicPr>
            <p:cNvPr id="308" name="صفحة الكتاب ٩٠ صفحة الكتاب ٩٠" descr="صفحة الكتاب ٩٠ صفحة الكتاب ٩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13" name="تجميع"/>
          <p:cNvGrpSpPr/>
          <p:nvPr/>
        </p:nvGrpSpPr>
        <p:grpSpPr>
          <a:xfrm>
            <a:off x="12894438" y="755422"/>
            <a:ext cx="10773247" cy="6278026"/>
            <a:chOff x="0" y="0"/>
            <a:chExt cx="10773245" cy="6278025"/>
          </a:xfrm>
        </p:grpSpPr>
        <p:pic>
          <p:nvPicPr>
            <p:cNvPr id="31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773246" cy="1460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20905" y="1460229"/>
              <a:ext cx="2812198" cy="4817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1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31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20011" y="2984010"/>
            <a:ext cx="6282005" cy="9643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24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7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8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9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صفحة الكتاب ٩١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31" name="صفحة الكتاب ٩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٩١</a:t>
              </a:r>
            </a:p>
          </p:txBody>
        </p:sp>
        <p:pic>
          <p:nvPicPr>
            <p:cNvPr id="330" name="صفحة الكتاب ٩١ صفحة الكتاب ٩١" descr="صفحة الكتاب ٩١ صفحة الكتاب ٩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40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33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خط"/>
          <p:cNvSpPr/>
          <p:nvPr/>
        </p:nvSpPr>
        <p:spPr>
          <a:xfrm>
            <a:off x="9674262" y="7280760"/>
            <a:ext cx="1155786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3" name="خط"/>
          <p:cNvSpPr/>
          <p:nvPr/>
        </p:nvSpPr>
        <p:spPr>
          <a:xfrm>
            <a:off x="9163461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4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3602" y="2490481"/>
            <a:ext cx="4020126" cy="48172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" name="صورة"/>
          <p:cNvGrpSpPr/>
          <p:nvPr/>
        </p:nvGrpSpPr>
        <p:grpSpPr>
          <a:xfrm>
            <a:off x="8913014" y="2765894"/>
            <a:ext cx="13614880" cy="1366643"/>
            <a:chOff x="0" y="0"/>
            <a:chExt cx="13614879" cy="1366642"/>
          </a:xfrm>
        </p:grpSpPr>
        <p:pic>
          <p:nvPicPr>
            <p:cNvPr id="34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600" y="101600"/>
              <a:ext cx="13398980" cy="10237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614880" cy="1366643"/>
            </a:xfrm>
            <a:prstGeom prst="rect">
              <a:avLst/>
            </a:prstGeom>
            <a:effectLst/>
          </p:spPr>
        </p:pic>
      </p:grpSp>
      <p:pic>
        <p:nvPicPr>
          <p:cNvPr id="34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17245" y="4899091"/>
            <a:ext cx="12806419" cy="135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17245" y="8810156"/>
            <a:ext cx="12997180" cy="2319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