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1118" r:id="rId2"/>
    <p:sldId id="1119" r:id="rId3"/>
    <p:sldId id="1120" r:id="rId4"/>
    <p:sldId id="1121" r:id="rId5"/>
    <p:sldId id="1122" r:id="rId6"/>
    <p:sldId id="1123" r:id="rId7"/>
    <p:sldId id="1124" r:id="rId8"/>
    <p:sldId id="1125" r:id="rId9"/>
    <p:sldId id="1126" r:id="rId10"/>
    <p:sldId id="1127" r:id="rId11"/>
    <p:sldId id="1128" r:id="rId12"/>
    <p:sldId id="1129" r:id="rId13"/>
    <p:sldId id="1130" r:id="rId14"/>
    <p:sldId id="1131" r:id="rId15"/>
    <p:sldId id="1132" r:id="rId16"/>
    <p:sldId id="113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5703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freepngimg.com/png/25134-youtube-play-button-photos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youtu.be/mVo5n7AVnN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73313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القواسم المشتركة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1BADE6E-0C9A-416B-93A3-119B94BA82FC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F523E07-DDC7-4360-B2C3-6012A7F3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AE33522-3A9A-4D37-9191-3A9DBE865CB7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382</a:t>
            </a:r>
          </a:p>
        </p:txBody>
      </p:sp>
    </p:spTree>
    <p:extLst>
      <p:ext uri="{BB962C8B-B14F-4D97-AF65-F5344CB8AC3E}">
        <p14:creationId xmlns:p14="http://schemas.microsoft.com/office/powerpoint/2010/main" val="136110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D49CF0-997F-4F35-B395-86A60FE29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36" y="191386"/>
            <a:ext cx="8618126" cy="272484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82EF402-DC10-4B58-808C-8864FBD350B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391</a:t>
            </a:r>
          </a:p>
        </p:txBody>
      </p:sp>
    </p:spTree>
    <p:extLst>
      <p:ext uri="{BB962C8B-B14F-4D97-AF65-F5344CB8AC3E}">
        <p14:creationId xmlns:p14="http://schemas.microsoft.com/office/powerpoint/2010/main" val="37028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A5AE7D-DEEB-48F6-BA72-94E8C78D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75" y="510363"/>
            <a:ext cx="8591635" cy="143778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7300E96-5C67-4A23-894E-2737B122DB1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393</a:t>
            </a:r>
          </a:p>
        </p:txBody>
      </p:sp>
    </p:spTree>
    <p:extLst>
      <p:ext uri="{BB962C8B-B14F-4D97-AF65-F5344CB8AC3E}">
        <p14:creationId xmlns:p14="http://schemas.microsoft.com/office/powerpoint/2010/main" val="387163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250ADBD-6E85-479B-93B9-EB354B38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679"/>
            <a:ext cx="11812858" cy="154123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7AFAD1A-5973-4369-A524-1EAFC7027F4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393</a:t>
            </a:r>
          </a:p>
        </p:txBody>
      </p:sp>
    </p:spTree>
    <p:extLst>
      <p:ext uri="{BB962C8B-B14F-4D97-AF65-F5344CB8AC3E}">
        <p14:creationId xmlns:p14="http://schemas.microsoft.com/office/powerpoint/2010/main" val="814987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76D24A-C8E1-4B1B-ADAC-B724FBC7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632"/>
            <a:ext cx="11563053" cy="24223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D6E8D23-0503-4DA1-BAAD-9BDAD3F2D1D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394</a:t>
            </a:r>
          </a:p>
        </p:txBody>
      </p:sp>
    </p:spTree>
    <p:extLst>
      <p:ext uri="{BB962C8B-B14F-4D97-AF65-F5344CB8AC3E}">
        <p14:creationId xmlns:p14="http://schemas.microsoft.com/office/powerpoint/2010/main" val="56816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A5DEBC-C7C0-44AA-BC3F-32229083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098" y="455903"/>
            <a:ext cx="12521098" cy="173073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EEB2F57-2C95-44BC-AAEB-406C00563FE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396</a:t>
            </a:r>
          </a:p>
        </p:txBody>
      </p:sp>
    </p:spTree>
    <p:extLst>
      <p:ext uri="{BB962C8B-B14F-4D97-AF65-F5344CB8AC3E}">
        <p14:creationId xmlns:p14="http://schemas.microsoft.com/office/powerpoint/2010/main" val="310631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CB5023-9B9A-488A-94F1-48A75B3B4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8" y="525924"/>
            <a:ext cx="11623961" cy="177548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919D304-9EC5-43CB-88E5-7F960F3C018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396</a:t>
            </a:r>
          </a:p>
        </p:txBody>
      </p:sp>
    </p:spTree>
    <p:extLst>
      <p:ext uri="{BB962C8B-B14F-4D97-AF65-F5344CB8AC3E}">
        <p14:creationId xmlns:p14="http://schemas.microsoft.com/office/powerpoint/2010/main" val="93190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87A7EA-8558-4723-A6B5-12F2C22C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5" y="0"/>
            <a:ext cx="11974956" cy="43806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0648FE3-5EAB-4063-94CA-77A07D7D1E7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397</a:t>
            </a:r>
          </a:p>
        </p:txBody>
      </p:sp>
    </p:spTree>
    <p:extLst>
      <p:ext uri="{BB962C8B-B14F-4D97-AF65-F5344CB8AC3E}">
        <p14:creationId xmlns:p14="http://schemas.microsoft.com/office/powerpoint/2010/main" val="176151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A99FA2A-38A4-4E5F-9E7C-D9BB8746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18" y="316671"/>
            <a:ext cx="4060616" cy="62246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EE9B9BA-EEE5-485B-BEB7-60F9BE5F4C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26" y="-344256"/>
            <a:ext cx="2997200" cy="2997200"/>
          </a:xfrm>
          <a:prstGeom prst="rect">
            <a:avLst/>
          </a:prstGeom>
        </p:spPr>
      </p:pic>
      <p:pic>
        <p:nvPicPr>
          <p:cNvPr id="5" name="صورة 4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D70C8F1D-40FE-4FF6-ABD1-4353394EDE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8" y="2718351"/>
            <a:ext cx="2339430" cy="379661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5A67D84-5308-4756-BE8A-FC27027DF12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383</a:t>
            </a:r>
          </a:p>
        </p:txBody>
      </p:sp>
    </p:spTree>
    <p:extLst>
      <p:ext uri="{BB962C8B-B14F-4D97-AF65-F5344CB8AC3E}">
        <p14:creationId xmlns:p14="http://schemas.microsoft.com/office/powerpoint/2010/main" val="42309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6BF5D54-C239-4ECD-B27C-2AD0557A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827" y="276447"/>
            <a:ext cx="7177635" cy="34371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A170B4E-B631-4F13-A14E-86AAFAEB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" y="3248831"/>
            <a:ext cx="7130042" cy="343712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A569C1B-27B9-4D01-8A75-E68521E60313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384</a:t>
            </a:r>
          </a:p>
        </p:txBody>
      </p:sp>
      <p:pic>
        <p:nvPicPr>
          <p:cNvPr id="6" name="صورة 5">
            <a:hlinkClick r:id="rId4"/>
            <a:extLst>
              <a:ext uri="{FF2B5EF4-FFF2-40B4-BE49-F238E27FC236}">
                <a16:creationId xmlns:a16="http://schemas.microsoft.com/office/drawing/2014/main" id="{37D15DFD-E794-4BD8-9782-700F102BB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8459" y="399164"/>
            <a:ext cx="1131982" cy="8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8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FC17670-5EFB-4BA5-9D3D-97853E75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31" y="193439"/>
            <a:ext cx="7830339" cy="637748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F6936AC-E786-451B-90CA-535D5DA9ADEC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385</a:t>
            </a:r>
          </a:p>
        </p:txBody>
      </p:sp>
    </p:spTree>
    <p:extLst>
      <p:ext uri="{BB962C8B-B14F-4D97-AF65-F5344CB8AC3E}">
        <p14:creationId xmlns:p14="http://schemas.microsoft.com/office/powerpoint/2010/main" val="294413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39C71C7-CCB2-4571-9814-71DFB0B76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17" y="580818"/>
            <a:ext cx="8117445" cy="477799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9B9B49C-3656-43D7-A0E4-4D21D009FB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386</a:t>
            </a:r>
          </a:p>
        </p:txBody>
      </p:sp>
    </p:spTree>
    <p:extLst>
      <p:ext uri="{BB962C8B-B14F-4D97-AF65-F5344CB8AC3E}">
        <p14:creationId xmlns:p14="http://schemas.microsoft.com/office/powerpoint/2010/main" val="65157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D2C146-4E2B-444D-BD55-F007E47A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831" y="366423"/>
            <a:ext cx="9265658" cy="594931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A697DC9-F0D5-47BD-9D8F-DD09203B153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387</a:t>
            </a:r>
          </a:p>
        </p:txBody>
      </p:sp>
    </p:spTree>
    <p:extLst>
      <p:ext uri="{BB962C8B-B14F-4D97-AF65-F5344CB8AC3E}">
        <p14:creationId xmlns:p14="http://schemas.microsoft.com/office/powerpoint/2010/main" val="102386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2873D5E-27E0-4FAE-942F-ADF5B832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07" y="318976"/>
            <a:ext cx="8644496" cy="455073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222C631-C71B-4CE8-BE23-C45F834D9D5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388</a:t>
            </a:r>
          </a:p>
        </p:txBody>
      </p:sp>
    </p:spTree>
    <p:extLst>
      <p:ext uri="{BB962C8B-B14F-4D97-AF65-F5344CB8AC3E}">
        <p14:creationId xmlns:p14="http://schemas.microsoft.com/office/powerpoint/2010/main" val="282105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E2893DB-5B72-4FE5-B27C-8EE26EAF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81" y="170122"/>
            <a:ext cx="8132505" cy="273593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D1BAA1C-8462-482A-B013-3096F214DA9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389</a:t>
            </a:r>
          </a:p>
        </p:txBody>
      </p:sp>
    </p:spTree>
    <p:extLst>
      <p:ext uri="{BB962C8B-B14F-4D97-AF65-F5344CB8AC3E}">
        <p14:creationId xmlns:p14="http://schemas.microsoft.com/office/powerpoint/2010/main" val="265967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EDBF9D6-B3A3-4912-ACF0-5BB69D3D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6" y="622913"/>
            <a:ext cx="10252676" cy="140634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FA218E7-4107-404B-8E14-208EEE735ED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390</a:t>
            </a:r>
          </a:p>
        </p:txBody>
      </p:sp>
    </p:spTree>
    <p:extLst>
      <p:ext uri="{BB962C8B-B14F-4D97-AF65-F5344CB8AC3E}">
        <p14:creationId xmlns:p14="http://schemas.microsoft.com/office/powerpoint/2010/main" val="24263748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2449</TotalTime>
  <Words>66</Words>
  <Application>Microsoft Office PowerPoint</Application>
  <PresentationFormat>شاشة عريضة</PresentationFormat>
  <Paragraphs>25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33</cp:revision>
  <dcterms:created xsi:type="dcterms:W3CDTF">2023-07-27T17:18:50Z</dcterms:created>
  <dcterms:modified xsi:type="dcterms:W3CDTF">2023-07-29T10:08:00Z</dcterms:modified>
</cp:coreProperties>
</file>