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1073" r:id="rId2"/>
    <p:sldId id="1074" r:id="rId3"/>
    <p:sldId id="1218" r:id="rId4"/>
    <p:sldId id="1075" r:id="rId5"/>
    <p:sldId id="1076" r:id="rId6"/>
    <p:sldId id="1077" r:id="rId7"/>
    <p:sldId id="1078" r:id="rId8"/>
    <p:sldId id="1079" r:id="rId9"/>
    <p:sldId id="1219" r:id="rId10"/>
    <p:sldId id="1080" r:id="rId11"/>
    <p:sldId id="1081" r:id="rId12"/>
    <p:sldId id="1082" r:id="rId13"/>
    <p:sldId id="1220" r:id="rId14"/>
    <p:sldId id="1217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7704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خطة حل المسألة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إنشاء قائمة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2B4B77E-B434-4488-9ED6-AAB6AABB4BF9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CF4C79B-906E-47B3-92E2-86B72EAC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D73BBDB-DAEA-424A-B672-59A96734D76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335</a:t>
            </a:r>
          </a:p>
        </p:txBody>
      </p:sp>
    </p:spTree>
    <p:extLst>
      <p:ext uri="{BB962C8B-B14F-4D97-AF65-F5344CB8AC3E}">
        <p14:creationId xmlns:p14="http://schemas.microsoft.com/office/powerpoint/2010/main" val="374184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63DB85-4F06-42A1-942F-A8800BE4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106" y="315310"/>
            <a:ext cx="6712809" cy="231628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F283301-2C72-4162-9B9B-C2032C513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2" y="1988581"/>
            <a:ext cx="8517467" cy="447564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DCD737A-7DBB-4AD2-A2A0-44DC9A8344B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344</a:t>
            </a:r>
          </a:p>
        </p:txBody>
      </p:sp>
    </p:spTree>
    <p:extLst>
      <p:ext uri="{BB962C8B-B14F-4D97-AF65-F5344CB8AC3E}">
        <p14:creationId xmlns:p14="http://schemas.microsoft.com/office/powerpoint/2010/main" val="51521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EAFB69D-EE03-495E-8F2F-DD23D57A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33" y="157656"/>
            <a:ext cx="6563696" cy="344774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0C6ABA0-2875-4EBD-8557-D88E0A4EB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66" y="1079465"/>
            <a:ext cx="6112933" cy="518586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81957F9-C4E9-493E-B2F3-4B7EAF0BAF0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345</a:t>
            </a:r>
          </a:p>
        </p:txBody>
      </p:sp>
    </p:spTree>
    <p:extLst>
      <p:ext uri="{BB962C8B-B14F-4D97-AF65-F5344CB8AC3E}">
        <p14:creationId xmlns:p14="http://schemas.microsoft.com/office/powerpoint/2010/main" val="18989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FB9B02-A7BD-49B0-81BA-4277CA4A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02" y="173420"/>
            <a:ext cx="10717380" cy="495737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C911601-8F25-4153-B6AD-6AE780EDE12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346</a:t>
            </a:r>
          </a:p>
        </p:txBody>
      </p:sp>
    </p:spTree>
    <p:extLst>
      <p:ext uri="{BB962C8B-B14F-4D97-AF65-F5344CB8AC3E}">
        <p14:creationId xmlns:p14="http://schemas.microsoft.com/office/powerpoint/2010/main" val="62244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BB50DFD-E29F-43BB-A51D-CCF03EF0DA4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347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DBF1E4-12FF-42A0-975E-730924D4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05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شهادة تقدير بكلمة ممتاز للاطفال الروضة بتصميم جذاب | School, Pincode">
            <a:extLst>
              <a:ext uri="{FF2B5EF4-FFF2-40B4-BE49-F238E27FC236}">
                <a16:creationId xmlns:a16="http://schemas.microsoft.com/office/drawing/2014/main" id="{0C386E4C-A80A-468C-AA88-65FB57411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EA78BF7-0EB8-4543-9A0C-BFC0FC97137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348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7075440-98FE-4391-A673-BEFBB930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407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5F00BBD-8930-43AD-8800-26AE86995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0" y="126125"/>
            <a:ext cx="12050110" cy="25808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08451E0-8390-44F9-BD44-A8BA1059E38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336</a:t>
            </a:r>
          </a:p>
        </p:txBody>
      </p:sp>
    </p:spTree>
    <p:extLst>
      <p:ext uri="{BB962C8B-B14F-4D97-AF65-F5344CB8AC3E}">
        <p14:creationId xmlns:p14="http://schemas.microsoft.com/office/powerpoint/2010/main" val="366230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BB50DFD-E29F-43BB-A51D-CCF03EF0DA4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337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3D1BF74-0BF8-4FA0-A627-66E08163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69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2D6305-CD9E-4277-9D60-214048AE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5" y="346841"/>
            <a:ext cx="11395933" cy="383493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870E0C4-840A-4213-929B-5F0E93780E4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338</a:t>
            </a:r>
          </a:p>
        </p:txBody>
      </p:sp>
    </p:spTree>
    <p:extLst>
      <p:ext uri="{BB962C8B-B14F-4D97-AF65-F5344CB8AC3E}">
        <p14:creationId xmlns:p14="http://schemas.microsoft.com/office/powerpoint/2010/main" val="326685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A632BD8-E50C-484C-B6F2-38F8325F5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455" y="145950"/>
            <a:ext cx="5547545" cy="468299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4A6544A-E074-4E71-BB49-E6551C26D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66" y="303741"/>
            <a:ext cx="7027333" cy="596159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675C83D-B080-4935-97B8-9EFEC658B82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339</a:t>
            </a:r>
          </a:p>
        </p:txBody>
      </p:sp>
    </p:spTree>
    <p:extLst>
      <p:ext uri="{BB962C8B-B14F-4D97-AF65-F5344CB8AC3E}">
        <p14:creationId xmlns:p14="http://schemas.microsoft.com/office/powerpoint/2010/main" val="377348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765A927-3374-4FF9-BCEE-D2F0CAD9A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42" y="331077"/>
            <a:ext cx="6719858" cy="14868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5D4D1D6-2494-449C-9D32-2D0252CC3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2" y="1817901"/>
            <a:ext cx="10464799" cy="506306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B4D269F-72EE-4790-A70B-097059DA8BB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340</a:t>
            </a:r>
          </a:p>
        </p:txBody>
      </p:sp>
    </p:spTree>
    <p:extLst>
      <p:ext uri="{BB962C8B-B14F-4D97-AF65-F5344CB8AC3E}">
        <p14:creationId xmlns:p14="http://schemas.microsoft.com/office/powerpoint/2010/main" val="199518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2E8A1A-0470-49E4-88AE-06C1FC4D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7" y="377519"/>
            <a:ext cx="5111442" cy="30514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C2DA81A-ABAA-4804-8595-C7596CB89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66" y="303741"/>
            <a:ext cx="7027333" cy="596159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7AAC7F1-703D-4221-B0E3-3935399AA0C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341</a:t>
            </a:r>
          </a:p>
        </p:txBody>
      </p:sp>
    </p:spTree>
    <p:extLst>
      <p:ext uri="{BB962C8B-B14F-4D97-AF65-F5344CB8AC3E}">
        <p14:creationId xmlns:p14="http://schemas.microsoft.com/office/powerpoint/2010/main" val="72093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5FE277-B4E9-4EA5-A039-6EB74B95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419289"/>
            <a:ext cx="9105461" cy="587383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CBFD932-6ED5-4F6B-9FFC-7ED30BC9308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342</a:t>
            </a:r>
          </a:p>
        </p:txBody>
      </p:sp>
    </p:spTree>
    <p:extLst>
      <p:ext uri="{BB962C8B-B14F-4D97-AF65-F5344CB8AC3E}">
        <p14:creationId xmlns:p14="http://schemas.microsoft.com/office/powerpoint/2010/main" val="259984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6134EDC-F9AE-47FB-B63E-9D2F0DF8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450"/>
            <a:ext cx="11176000" cy="62865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BB50DFD-E29F-43BB-A51D-CCF03EF0DA4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343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E96163D-89D3-4F55-8AB6-3DD2A4C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236556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67</Words>
  <Application>Microsoft Office PowerPoint</Application>
  <PresentationFormat>شاشة عريضة</PresentationFormat>
  <Paragraphs>28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29</cp:revision>
  <dcterms:created xsi:type="dcterms:W3CDTF">2023-07-27T17:18:50Z</dcterms:created>
  <dcterms:modified xsi:type="dcterms:W3CDTF">2023-07-29T10:06:26Z</dcterms:modified>
</cp:coreProperties>
</file>