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1042" r:id="rId2"/>
    <p:sldId id="1043" r:id="rId3"/>
    <p:sldId id="1044" r:id="rId4"/>
    <p:sldId id="1045" r:id="rId5"/>
    <p:sldId id="1046" r:id="rId6"/>
    <p:sldId id="1047" r:id="rId7"/>
    <p:sldId id="1048" r:id="rId8"/>
    <p:sldId id="1049" r:id="rId9"/>
    <p:sldId id="1050" r:id="rId10"/>
    <p:sldId id="1051" r:id="rId11"/>
    <p:sldId id="1052" r:id="rId12"/>
    <p:sldId id="1053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9728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81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481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hyperlink" Target="https://youtu.be/f2b2A1gIpS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الاحتمال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E87987A1-7088-483B-A754-13DEE6C743B1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3CAD455-FFD3-43CD-BCCA-52443CA2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4A0C289-8ADB-4E05-9772-EDD2CCED74D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304</a:t>
            </a:r>
          </a:p>
        </p:txBody>
      </p:sp>
    </p:spTree>
    <p:extLst>
      <p:ext uri="{BB962C8B-B14F-4D97-AF65-F5344CB8AC3E}">
        <p14:creationId xmlns:p14="http://schemas.microsoft.com/office/powerpoint/2010/main" val="366260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9A5ECA8-2324-442B-8592-C3939219F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21" y="504498"/>
            <a:ext cx="11173523" cy="36072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0170949-3B79-4931-9EE4-3B87DDC11DF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313</a:t>
            </a:r>
          </a:p>
        </p:txBody>
      </p:sp>
    </p:spTree>
    <p:extLst>
      <p:ext uri="{BB962C8B-B14F-4D97-AF65-F5344CB8AC3E}">
        <p14:creationId xmlns:p14="http://schemas.microsoft.com/office/powerpoint/2010/main" val="383638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9B7156F-E70A-4014-BFCB-7E6E6ADB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26" y="515615"/>
            <a:ext cx="11547874" cy="291338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6B3C09B-00D9-4377-AFE8-39C14BC6807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314</a:t>
            </a:r>
          </a:p>
        </p:txBody>
      </p:sp>
    </p:spTree>
    <p:extLst>
      <p:ext uri="{BB962C8B-B14F-4D97-AF65-F5344CB8AC3E}">
        <p14:creationId xmlns:p14="http://schemas.microsoft.com/office/powerpoint/2010/main" val="2750032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8223F00-DBC4-46F8-833D-974E05C98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82" y="1450428"/>
            <a:ext cx="10598977" cy="101913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40D2F63-C66E-49DB-BA98-17F0BA904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358" y="488732"/>
            <a:ext cx="6103356" cy="72190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51FCF82-36AE-419D-974C-88A8727F6FD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315</a:t>
            </a:r>
          </a:p>
        </p:txBody>
      </p:sp>
    </p:spTree>
    <p:extLst>
      <p:ext uri="{BB962C8B-B14F-4D97-AF65-F5344CB8AC3E}">
        <p14:creationId xmlns:p14="http://schemas.microsoft.com/office/powerpoint/2010/main" val="389279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40A7BD6-747A-4187-BD8E-D8348CD6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048" y="346130"/>
            <a:ext cx="2728629" cy="63031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DE0A6AE-C892-4E72-BF78-ACCF22ABE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39" y="362332"/>
            <a:ext cx="8783562" cy="572315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0976A25-A632-4BD1-A58F-85E76783842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305</a:t>
            </a:r>
          </a:p>
        </p:txBody>
      </p:sp>
      <p:pic>
        <p:nvPicPr>
          <p:cNvPr id="5" name="صورة 4">
            <a:hlinkClick r:id="rId4"/>
            <a:extLst>
              <a:ext uri="{FF2B5EF4-FFF2-40B4-BE49-F238E27FC236}">
                <a16:creationId xmlns:a16="http://schemas.microsoft.com/office/drawing/2014/main" id="{F1D370D2-C0FD-473D-9E41-A0BBF0E43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5" y="346130"/>
            <a:ext cx="1337733" cy="13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8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5"/>
          <p:cNvSpPr txBox="1">
            <a:spLocks noGrp="1"/>
          </p:cNvSpPr>
          <p:nvPr>
            <p:ph type="ctrTitle" idx="5"/>
          </p:nvPr>
        </p:nvSpPr>
        <p:spPr>
          <a:xfrm>
            <a:off x="8555696" y="283813"/>
            <a:ext cx="2569287" cy="67056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/>
              <a:t>شرح المفاهيم</a:t>
            </a:r>
            <a:endParaRPr sz="3600" b="1" dirty="0"/>
          </a:p>
        </p:txBody>
      </p:sp>
      <p:sp>
        <p:nvSpPr>
          <p:cNvPr id="601" name="Google Shape;601;p25"/>
          <p:cNvSpPr/>
          <p:nvPr/>
        </p:nvSpPr>
        <p:spPr>
          <a:xfrm>
            <a:off x="8398037" y="220734"/>
            <a:ext cx="3121030" cy="919081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solidFill>
                <a:srgbClr val="0C2B3F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6EFA969-218F-4CB7-BB46-09208DC77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72" y="1331704"/>
            <a:ext cx="9615617" cy="530556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76A79C4-1EC0-4217-B569-A0271566226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306</a:t>
            </a:r>
          </a:p>
        </p:txBody>
      </p:sp>
    </p:spTree>
    <p:extLst>
      <p:ext uri="{BB962C8B-B14F-4D97-AF65-F5344CB8AC3E}">
        <p14:creationId xmlns:p14="http://schemas.microsoft.com/office/powerpoint/2010/main" val="291362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790563-C120-406C-B67D-97B72B8BF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E751461-D313-44B3-8974-78700D046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74" y="308888"/>
            <a:ext cx="11083011" cy="539796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FB1C5-5845-4B8B-A078-1635AFFA017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307</a:t>
            </a:r>
          </a:p>
        </p:txBody>
      </p:sp>
    </p:spTree>
    <p:extLst>
      <p:ext uri="{BB962C8B-B14F-4D97-AF65-F5344CB8AC3E}">
        <p14:creationId xmlns:p14="http://schemas.microsoft.com/office/powerpoint/2010/main" val="90655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1C29976-974A-4BD2-8200-2BAD2C7E2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21" y="165311"/>
            <a:ext cx="10808066" cy="649401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9A9754B-AAE4-4BEF-AEAA-047C95CBC01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308</a:t>
            </a:r>
          </a:p>
        </p:txBody>
      </p:sp>
    </p:spTree>
    <p:extLst>
      <p:ext uri="{BB962C8B-B14F-4D97-AF65-F5344CB8AC3E}">
        <p14:creationId xmlns:p14="http://schemas.microsoft.com/office/powerpoint/2010/main" val="78879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790563-C120-406C-B67D-97B72B8BF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A31ED6E-C091-41F4-84E5-0B0C384DA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8" y="334690"/>
            <a:ext cx="11748349" cy="452108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0A35B8A-10A2-4A88-9315-71941CCF5D9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309</a:t>
            </a:r>
          </a:p>
        </p:txBody>
      </p:sp>
    </p:spTree>
    <p:extLst>
      <p:ext uri="{BB962C8B-B14F-4D97-AF65-F5344CB8AC3E}">
        <p14:creationId xmlns:p14="http://schemas.microsoft.com/office/powerpoint/2010/main" val="362627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ABF5399-6BA6-49E2-B220-5FE1BE33A2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01BDCDB-1733-4D35-BA45-E1DAA15D0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03" y="432503"/>
            <a:ext cx="11400169" cy="385571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CE6C716-AC3B-4C02-B400-2605DC364AB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310</a:t>
            </a:r>
          </a:p>
        </p:txBody>
      </p:sp>
    </p:spTree>
    <p:extLst>
      <p:ext uri="{BB962C8B-B14F-4D97-AF65-F5344CB8AC3E}">
        <p14:creationId xmlns:p14="http://schemas.microsoft.com/office/powerpoint/2010/main" val="173909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6CAF8E4-29D5-4A93-9371-AE2DC3F2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292" y="204953"/>
            <a:ext cx="6206611" cy="140915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1A2314F-B4A5-4A19-A673-9D9DE09817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221252" y="1614107"/>
            <a:ext cx="4300131" cy="225882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C00C22E-407D-4C1D-98A8-422C484E0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556" y="4176240"/>
            <a:ext cx="4688088" cy="203962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52657E1-274D-4BC2-949D-5F16E7FF6AF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311</a:t>
            </a:r>
          </a:p>
        </p:txBody>
      </p:sp>
    </p:spTree>
    <p:extLst>
      <p:ext uri="{BB962C8B-B14F-4D97-AF65-F5344CB8AC3E}">
        <p14:creationId xmlns:p14="http://schemas.microsoft.com/office/powerpoint/2010/main" val="406069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6CAF8E4-29D5-4A93-9371-AE2DC3F2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292" y="204953"/>
            <a:ext cx="6206611" cy="140915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F1C265F-2629-4EBD-BBF4-052E236E5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200" y="1817423"/>
            <a:ext cx="3785078" cy="96675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8CF1FA1-FBC6-4BC2-A444-F41360902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257" y="1614107"/>
            <a:ext cx="1619522" cy="213639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185998B-BE7E-4B00-838C-C03DA7F57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850" y="4073826"/>
            <a:ext cx="5056428" cy="197324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929EAE9-9C25-4FC8-B869-29198B8C4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14107"/>
            <a:ext cx="5522257" cy="102885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0D59AC9-2C13-4AC7-ADCF-9CE3FEDBFD75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312</a:t>
            </a:r>
          </a:p>
        </p:txBody>
      </p:sp>
    </p:spTree>
    <p:extLst>
      <p:ext uri="{BB962C8B-B14F-4D97-AF65-F5344CB8AC3E}">
        <p14:creationId xmlns:p14="http://schemas.microsoft.com/office/powerpoint/2010/main" val="407856569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55</Words>
  <Application>Microsoft Office PowerPoint</Application>
  <PresentationFormat>شاشة عريضة</PresentationFormat>
  <Paragraphs>22</Paragraphs>
  <Slides>12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Comfortaa</vt:lpstr>
      <vt:lpstr>Permanent Marker</vt:lpstr>
      <vt:lpstr>نسق Office</vt:lpstr>
      <vt:lpstr>عرض تقديمي في PowerPoint</vt:lpstr>
      <vt:lpstr>عرض تقديمي في PowerPoint</vt:lpstr>
      <vt:lpstr>شرح المفاهيم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26</cp:revision>
  <dcterms:created xsi:type="dcterms:W3CDTF">2023-07-27T17:18:50Z</dcterms:created>
  <dcterms:modified xsi:type="dcterms:W3CDTF">2023-07-29T10:05:07Z</dcterms:modified>
</cp:coreProperties>
</file>