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1020" r:id="rId2"/>
    <p:sldId id="1021" r:id="rId3"/>
    <p:sldId id="1022" r:id="rId4"/>
    <p:sldId id="1023" r:id="rId5"/>
    <p:sldId id="1024" r:id="rId6"/>
    <p:sldId id="1025" r:id="rId7"/>
    <p:sldId id="1026" r:id="rId8"/>
    <p:sldId id="102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591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drydenart.weebly.com/fugleblog/magic-carpet-ride" TargetMode="External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image" Target="../media/image11.jpg"/><Relationship Id="rId7" Type="http://schemas.openxmlformats.org/officeDocument/2006/relationships/image" Target="../media/image4.png"/><Relationship Id="rId12" Type="http://schemas.openxmlformats.org/officeDocument/2006/relationships/image" Target="../media/image6.gif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pixabay.com/en/books-library-studying-reading-1614700/" TargetMode="External"/><Relationship Id="rId20" Type="http://schemas.openxmlformats.org/officeDocument/2006/relationships/hyperlink" Target="https://pixabay.com/en/bookshelves-rack-shelves-16043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pixabay.com/en/clipboard-paper-holder-notepad-23638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hyperlink" Target="https://pixabay.com/en/flowerpot-growing-leaf-plant-14826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73313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استقصاء حل المسألة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" action="ppaction://noaction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1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B3D1BAC-51F3-487D-A9C7-0CF7D82ACB5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01D8E37-A591-4B08-83E0-1BF7647D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1449C4-5668-49C0-8796-0177D05FF3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282</a:t>
            </a:r>
          </a:p>
        </p:txBody>
      </p:sp>
    </p:spTree>
    <p:extLst>
      <p:ext uri="{BB962C8B-B14F-4D97-AF65-F5344CB8AC3E}">
        <p14:creationId xmlns:p14="http://schemas.microsoft.com/office/powerpoint/2010/main" val="300313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377558-DD26-4BA8-A81A-7859BD30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01" y="443485"/>
            <a:ext cx="7048473" cy="19922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4A89C40-35A7-46DE-A7CE-6AD984294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23" y="2987220"/>
            <a:ext cx="5184544" cy="28700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7EF44A4-74EA-4F4F-A7E5-84461179A2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7" y="2860036"/>
            <a:ext cx="2997200" cy="29972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8F8D533-4F92-4F1E-9BFF-594CA13EE18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283</a:t>
            </a:r>
          </a:p>
        </p:txBody>
      </p:sp>
    </p:spTree>
    <p:extLst>
      <p:ext uri="{BB962C8B-B14F-4D97-AF65-F5344CB8AC3E}">
        <p14:creationId xmlns:p14="http://schemas.microsoft.com/office/powerpoint/2010/main" val="10273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F93E06D-E668-4D2C-9AF9-A9254B8C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85" y="1213946"/>
            <a:ext cx="8996977" cy="342934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4B71D5-49DA-4AD6-A2AA-CB574C3D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1213946"/>
            <a:ext cx="2650798" cy="301121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2EDDCF3-4E40-4E3E-9F68-54FE9EDCE72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284</a:t>
            </a:r>
          </a:p>
        </p:txBody>
      </p:sp>
    </p:spTree>
    <p:extLst>
      <p:ext uri="{BB962C8B-B14F-4D97-AF65-F5344CB8AC3E}">
        <p14:creationId xmlns:p14="http://schemas.microsoft.com/office/powerpoint/2010/main" val="74466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45AE35-178A-4513-BE5C-50C6E1A0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73" y="0"/>
            <a:ext cx="6296837" cy="20527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3A92BA7-32F4-4A8B-BEA8-4E0B552524C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34856C-3BFB-463C-BD02-7834208C1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31D60C-1D65-4727-86F3-87069276D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77" y="0"/>
            <a:ext cx="6270867" cy="2209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1474B91-6146-4153-80C8-C7E191AFD97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286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88E54F-C757-4541-B594-AD43F0DD1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C5AFE16-6529-4C1C-8335-F10BD22D3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EF601A1-7B30-4A46-8401-82BDA48ED66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287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3B5738F-4374-48AB-8133-EED714D824A3}"/>
              </a:ext>
            </a:extLst>
          </p:cNvPr>
          <p:cNvGrpSpPr/>
          <p:nvPr/>
        </p:nvGrpSpPr>
        <p:grpSpPr>
          <a:xfrm>
            <a:off x="1757843" y="1"/>
            <a:ext cx="10434157" cy="1896200"/>
            <a:chOff x="1757843" y="1"/>
            <a:chExt cx="10434157" cy="18962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E82D160-34B7-46FE-B3C4-C76DEA267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389"/>
            <a:stretch/>
          </p:blipFill>
          <p:spPr>
            <a:xfrm>
              <a:off x="6553188" y="1"/>
              <a:ext cx="5638812" cy="137672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625A54C-95B8-4BEE-9EC9-95040519F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585" r="12162" b="60556"/>
            <a:stretch/>
          </p:blipFill>
          <p:spPr>
            <a:xfrm>
              <a:off x="1757843" y="232541"/>
              <a:ext cx="4953012" cy="51238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E969449-7941-4036-9D9B-7022451F1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6" t="43203" r="12163" b="40938"/>
            <a:stretch/>
          </p:blipFill>
          <p:spPr>
            <a:xfrm>
              <a:off x="1954924" y="817433"/>
              <a:ext cx="4755931" cy="512380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FE3CE4D-F8C4-4800-B003-570789322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03" t="76988" r="11698" b="7153"/>
            <a:stretch/>
          </p:blipFill>
          <p:spPr>
            <a:xfrm>
              <a:off x="2115190" y="1376726"/>
              <a:ext cx="4595665" cy="512380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8759F50-1C00-4C82-A95C-BBD0233AE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45" t="60561" r="12956" b="23580"/>
            <a:stretch/>
          </p:blipFill>
          <p:spPr>
            <a:xfrm>
              <a:off x="6710855" y="1383821"/>
              <a:ext cx="4595665" cy="512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45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4102BF3-0FCC-43A4-8633-63BCD3200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CF4D81C-CABA-4779-B2AF-45A5DC0F8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454"/>
          <a:stretch/>
        </p:blipFill>
        <p:spPr>
          <a:xfrm>
            <a:off x="6286116" y="186043"/>
            <a:ext cx="5118526" cy="16711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FA8144A-8686-40C6-86CD-080E6A232EE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288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0CBE028-0DCD-440C-A0C5-985C9A428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9" t="38302" r="16034"/>
          <a:stretch/>
        </p:blipFill>
        <p:spPr>
          <a:xfrm>
            <a:off x="3231930" y="201809"/>
            <a:ext cx="2443656" cy="20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9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35882BB-33A2-4FD9-ABAA-CAE82EBC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61" y="0"/>
            <a:ext cx="6497043" cy="25204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26EEAB9-8DE0-453D-A4B7-28C7C9A515C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48E18B-3E05-4677-BCFD-99FA754CB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74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43</Words>
  <Application>Microsoft Office PowerPoint</Application>
  <PresentationFormat>شاشة عريضة</PresentationFormat>
  <Paragraphs>17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24</cp:revision>
  <dcterms:created xsi:type="dcterms:W3CDTF">2023-07-27T17:18:50Z</dcterms:created>
  <dcterms:modified xsi:type="dcterms:W3CDTF">2023-07-29T10:04:23Z</dcterms:modified>
</cp:coreProperties>
</file>