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1006" r:id="rId2"/>
    <p:sldId id="1007" r:id="rId3"/>
    <p:sldId id="1008" r:id="rId4"/>
    <p:sldId id="1009" r:id="rId5"/>
    <p:sldId id="1010" r:id="rId6"/>
    <p:sldId id="1011" r:id="rId7"/>
    <p:sldId id="1012" r:id="rId8"/>
    <p:sldId id="1013" r:id="rId9"/>
    <p:sldId id="1014" r:id="rId10"/>
    <p:sldId id="1015" r:id="rId11"/>
    <p:sldId id="1016" r:id="rId12"/>
    <p:sldId id="1017" r:id="rId13"/>
    <p:sldId id="1018" r:id="rId14"/>
    <p:sldId id="1019" r:id="rId15"/>
    <p:sldId id="580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9915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11882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hyperlink" Target="https://youtu.be/cMw4aJs9yH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80396" y="411603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074472" y="816350"/>
            <a:ext cx="55325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المتوسط الحسابي والوسيط والمنوال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EF17AE9-B05A-4EC3-80BF-F172FB18D170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A9A5455-7280-4667-9EDA-B0C52A900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5312F17-0912-4F19-8861-5C032E406D0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267</a:t>
            </a:r>
          </a:p>
        </p:txBody>
      </p:sp>
    </p:spTree>
    <p:extLst>
      <p:ext uri="{BB962C8B-B14F-4D97-AF65-F5344CB8AC3E}">
        <p14:creationId xmlns:p14="http://schemas.microsoft.com/office/powerpoint/2010/main" val="266420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5018B1B9-3E71-4E05-A310-7EA9FE43731B}"/>
              </a:ext>
            </a:extLst>
          </p:cNvPr>
          <p:cNvGrpSpPr/>
          <p:nvPr/>
        </p:nvGrpSpPr>
        <p:grpSpPr>
          <a:xfrm>
            <a:off x="545344" y="372426"/>
            <a:ext cx="11101312" cy="2112577"/>
            <a:chOff x="545344" y="372426"/>
            <a:chExt cx="11101312" cy="2112577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95EC5BE-C54C-4763-8880-58E7B9E4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8893" y="1387365"/>
              <a:ext cx="8927449" cy="1097638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51D3CB0C-4579-4BC1-B166-03204DB92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0061" b="27870"/>
            <a:stretch/>
          </p:blipFill>
          <p:spPr>
            <a:xfrm>
              <a:off x="545344" y="372426"/>
              <a:ext cx="11101312" cy="1014939"/>
            </a:xfrm>
            <a:prstGeom prst="rect">
              <a:avLst/>
            </a:prstGeom>
          </p:spPr>
        </p:pic>
      </p:grp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29FAF07-A5D9-4EA1-BD95-36549FE3D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4" y="3843866"/>
            <a:ext cx="1760141" cy="291253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458F3C4-C800-4915-883A-064379E2216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276</a:t>
            </a:r>
          </a:p>
        </p:txBody>
      </p:sp>
    </p:spTree>
    <p:extLst>
      <p:ext uri="{BB962C8B-B14F-4D97-AF65-F5344CB8AC3E}">
        <p14:creationId xmlns:p14="http://schemas.microsoft.com/office/powerpoint/2010/main" val="710211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CFDF5D4-1E1B-4851-BED6-0D6C3219B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76" y="252248"/>
            <a:ext cx="9357121" cy="145825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797F829-15C4-4788-A70C-6407038E97C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277</a:t>
            </a:r>
          </a:p>
        </p:txBody>
      </p:sp>
    </p:spTree>
    <p:extLst>
      <p:ext uri="{BB962C8B-B14F-4D97-AF65-F5344CB8AC3E}">
        <p14:creationId xmlns:p14="http://schemas.microsoft.com/office/powerpoint/2010/main" val="23704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330F788-805B-4020-9897-264C5FDE8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59" y="320480"/>
            <a:ext cx="11208712" cy="218266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003A637-1440-4773-B8BE-4514D83D6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430" y="2503143"/>
            <a:ext cx="8367011" cy="126395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65B17FE-BC5B-4BA8-BE8F-BD746DDCDC4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278</a:t>
            </a:r>
          </a:p>
        </p:txBody>
      </p:sp>
    </p:spTree>
    <p:extLst>
      <p:ext uri="{BB962C8B-B14F-4D97-AF65-F5344CB8AC3E}">
        <p14:creationId xmlns:p14="http://schemas.microsoft.com/office/powerpoint/2010/main" val="1787615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1643E70-2584-46A3-89AB-0CBC54C2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742" y="1245475"/>
            <a:ext cx="5734114" cy="279993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440FC64-3380-4DA7-B95A-698206CBFF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658"/>
          <a:stretch/>
        </p:blipFill>
        <p:spPr>
          <a:xfrm>
            <a:off x="491644" y="488731"/>
            <a:ext cx="11208712" cy="989653"/>
          </a:xfrm>
          <a:prstGeom prst="rect">
            <a:avLst/>
          </a:prstGeom>
        </p:spPr>
      </p:pic>
      <p:pic>
        <p:nvPicPr>
          <p:cNvPr id="6" name="صورة 5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03AAB6B-0D60-4EA2-B44B-D2ABBFFFC7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4" y="3545538"/>
            <a:ext cx="1277384" cy="277127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83FB444-D215-4878-BFF0-578167C1A68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279</a:t>
            </a:r>
          </a:p>
        </p:txBody>
      </p:sp>
    </p:spTree>
    <p:extLst>
      <p:ext uri="{BB962C8B-B14F-4D97-AF65-F5344CB8AC3E}">
        <p14:creationId xmlns:p14="http://schemas.microsoft.com/office/powerpoint/2010/main" val="81386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1048E80-9E11-4FCF-A52D-9E0549EB6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214" y="1860331"/>
            <a:ext cx="8396833" cy="74127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454B6F7-8E79-4DC1-AE9B-F50E43264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620" y="700690"/>
            <a:ext cx="4570083" cy="76168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BB970E9-5487-4256-B9A1-74029D0BA62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280</a:t>
            </a:r>
          </a:p>
        </p:txBody>
      </p:sp>
    </p:spTree>
    <p:extLst>
      <p:ext uri="{BB962C8B-B14F-4D97-AF65-F5344CB8AC3E}">
        <p14:creationId xmlns:p14="http://schemas.microsoft.com/office/powerpoint/2010/main" val="602217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شهادة تقدير بكلمة ممتاز للاطفال الروضة بتصميم جذاب | School, Pincode">
            <a:extLst>
              <a:ext uri="{FF2B5EF4-FFF2-40B4-BE49-F238E27FC236}">
                <a16:creationId xmlns:a16="http://schemas.microsoft.com/office/drawing/2014/main" id="{0C386E4C-A80A-468C-AA88-65FB57411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3294E96-CFC7-4707-A23D-A79012B7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15</a:t>
            </a:fld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A45793-C585-49E6-A874-9A848C19AA5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281</a:t>
            </a:r>
          </a:p>
        </p:txBody>
      </p:sp>
    </p:spTree>
    <p:extLst>
      <p:ext uri="{BB962C8B-B14F-4D97-AF65-F5344CB8AC3E}">
        <p14:creationId xmlns:p14="http://schemas.microsoft.com/office/powerpoint/2010/main" val="273658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31"/>
          <p:cNvGrpSpPr/>
          <p:nvPr/>
        </p:nvGrpSpPr>
        <p:grpSpPr>
          <a:xfrm>
            <a:off x="3003094" y="2034601"/>
            <a:ext cx="3092906" cy="4134266"/>
            <a:chOff x="3621450" y="2025923"/>
            <a:chExt cx="1901098" cy="2324526"/>
          </a:xfrm>
        </p:grpSpPr>
        <p:sp>
          <p:nvSpPr>
            <p:cNvPr id="870" name="Google Shape;870;p31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6882260" y="2034601"/>
            <a:ext cx="3411992" cy="4134266"/>
            <a:chOff x="6096275" y="2025923"/>
            <a:chExt cx="1901098" cy="2324526"/>
          </a:xfrm>
        </p:grpSpPr>
        <p:sp>
          <p:nvSpPr>
            <p:cNvPr id="873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878" name="Google Shape;878;p31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فكرة الدرس ومفرداته </a:t>
            </a:r>
            <a:endParaRPr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81" name="Google Shape;881;p31"/>
          <p:cNvSpPr txBox="1">
            <a:spLocks noGrp="1"/>
          </p:cNvSpPr>
          <p:nvPr>
            <p:ph type="ctrTitle" idx="5"/>
          </p:nvPr>
        </p:nvSpPr>
        <p:spPr>
          <a:xfrm>
            <a:off x="7409683" y="1836217"/>
            <a:ext cx="1992000" cy="97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/>
              <a:t>فكرة الدرس</a:t>
            </a:r>
            <a:endParaRPr sz="2800" b="1" dirty="0"/>
          </a:p>
        </p:txBody>
      </p:sp>
      <p:sp>
        <p:nvSpPr>
          <p:cNvPr id="31" name="Google Shape;881;p31">
            <a:extLst>
              <a:ext uri="{FF2B5EF4-FFF2-40B4-BE49-F238E27FC236}">
                <a16:creationId xmlns:a16="http://schemas.microsoft.com/office/drawing/2014/main" id="{E295CFE1-7223-4CC2-8FB4-5C96C112B346}"/>
              </a:ext>
            </a:extLst>
          </p:cNvPr>
          <p:cNvSpPr txBox="1">
            <a:spLocks/>
          </p:cNvSpPr>
          <p:nvPr/>
        </p:nvSpPr>
        <p:spPr>
          <a:xfrm>
            <a:off x="3501893" y="1896033"/>
            <a:ext cx="19920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2800" b="1" kern="0" dirty="0"/>
              <a:t>مفردات الدرس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28AE51C-7CC8-4656-80F1-8A23BEAFD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027" y="3210872"/>
            <a:ext cx="2867364" cy="246315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22C5419-E70B-419E-836F-284CCE594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351" y="3083194"/>
            <a:ext cx="2677327" cy="271851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A2683CB-D4EE-411F-8853-754CEECCDCF3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268</a:t>
            </a:r>
          </a:p>
        </p:txBody>
      </p:sp>
    </p:spTree>
    <p:extLst>
      <p:ext uri="{BB962C8B-B14F-4D97-AF65-F5344CB8AC3E}">
        <p14:creationId xmlns:p14="http://schemas.microsoft.com/office/powerpoint/2010/main" val="34608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F5555BA-27D4-49DC-8701-E8B7E4F0F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878" y="516320"/>
            <a:ext cx="5748950" cy="431171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95C343B-3501-42BE-9EDA-262CAB0B3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2" y="283466"/>
            <a:ext cx="4979538" cy="540788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AE94D65-381B-4A8D-92B2-49FEA71772F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269</a:t>
            </a:r>
          </a:p>
        </p:txBody>
      </p:sp>
      <p:pic>
        <p:nvPicPr>
          <p:cNvPr id="5" name="صورة 4">
            <a:hlinkClick r:id="rId4"/>
            <a:extLst>
              <a:ext uri="{FF2B5EF4-FFF2-40B4-BE49-F238E27FC236}">
                <a16:creationId xmlns:a16="http://schemas.microsoft.com/office/drawing/2014/main" id="{2EEB040F-567E-4142-9EBB-A29F81101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62" y="5069336"/>
            <a:ext cx="1337733" cy="13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3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B764AED-EF53-4261-9F32-F509B4901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436" y="782176"/>
            <a:ext cx="7724109" cy="293848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DA03361-A5EC-4DAC-B835-0081A7FDB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08" y="312260"/>
            <a:ext cx="3571124" cy="387831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CDE40C5-4839-4ADF-8D8B-DB6BB465C24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270</a:t>
            </a:r>
          </a:p>
        </p:txBody>
      </p:sp>
    </p:spTree>
    <p:extLst>
      <p:ext uri="{BB962C8B-B14F-4D97-AF65-F5344CB8AC3E}">
        <p14:creationId xmlns:p14="http://schemas.microsoft.com/office/powerpoint/2010/main" val="94632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A03361-A5EC-4DAC-B835-0081A7FDB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8" y="312260"/>
            <a:ext cx="3571124" cy="387831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6520BCB-1E60-4DC6-B6D7-3060E4CB1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090" y="312259"/>
            <a:ext cx="7865074" cy="362911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EEDC7F0-E431-4CC3-BB99-E4887FDA195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271</a:t>
            </a:r>
          </a:p>
        </p:txBody>
      </p:sp>
    </p:spTree>
    <p:extLst>
      <p:ext uri="{BB962C8B-B14F-4D97-AF65-F5344CB8AC3E}">
        <p14:creationId xmlns:p14="http://schemas.microsoft.com/office/powerpoint/2010/main" val="136178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674CB65-9FDF-4CB6-97CB-03E44EEF6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9" y="423744"/>
            <a:ext cx="11401573" cy="555138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72F4773-100C-4A47-901F-207D36743E6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272</a:t>
            </a:r>
          </a:p>
        </p:txBody>
      </p:sp>
    </p:spTree>
    <p:extLst>
      <p:ext uri="{BB962C8B-B14F-4D97-AF65-F5344CB8AC3E}">
        <p14:creationId xmlns:p14="http://schemas.microsoft.com/office/powerpoint/2010/main" val="259688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CFF557-CEEE-4FA4-88BD-E98791C5E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23" y="195556"/>
            <a:ext cx="10189256" cy="611065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B7E166E-7D68-46CC-8996-CB79F2F9BD0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273</a:t>
            </a:r>
          </a:p>
        </p:txBody>
      </p:sp>
    </p:spTree>
    <p:extLst>
      <p:ext uri="{BB962C8B-B14F-4D97-AF65-F5344CB8AC3E}">
        <p14:creationId xmlns:p14="http://schemas.microsoft.com/office/powerpoint/2010/main" val="56232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438B23D-1797-405A-965E-FC28F9634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85" y="333762"/>
            <a:ext cx="11537806" cy="56729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0114D91-BB83-4AA7-B6BF-298AACE8435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274</a:t>
            </a:r>
          </a:p>
        </p:txBody>
      </p:sp>
    </p:spTree>
    <p:extLst>
      <p:ext uri="{BB962C8B-B14F-4D97-AF65-F5344CB8AC3E}">
        <p14:creationId xmlns:p14="http://schemas.microsoft.com/office/powerpoint/2010/main" val="3341834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105C9AD-51B8-4B1B-A9CE-753D438AE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4" y="444669"/>
            <a:ext cx="11101312" cy="316477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02ECD77-6B3F-4444-9FF3-4D9628845F5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275</a:t>
            </a:r>
          </a:p>
        </p:txBody>
      </p:sp>
    </p:spTree>
    <p:extLst>
      <p:ext uri="{BB962C8B-B14F-4D97-AF65-F5344CB8AC3E}">
        <p14:creationId xmlns:p14="http://schemas.microsoft.com/office/powerpoint/2010/main" val="71041602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73</Words>
  <Application>Microsoft Office PowerPoint</Application>
  <PresentationFormat>شاشة عريضة</PresentationFormat>
  <Paragraphs>29</Paragraphs>
  <Slides>15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Permanent Marker</vt:lpstr>
      <vt:lpstr>نسق Office</vt:lpstr>
      <vt:lpstr>عرض تقديمي في PowerPoint</vt:lpstr>
      <vt:lpstr>فكرة الدرس ومفرداته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23</cp:revision>
  <dcterms:created xsi:type="dcterms:W3CDTF">2023-07-27T17:18:50Z</dcterms:created>
  <dcterms:modified xsi:type="dcterms:W3CDTF">2023-07-29T10:03:59Z</dcterms:modified>
</cp:coreProperties>
</file>