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720" r:id="rId2"/>
    <p:sldId id="712" r:id="rId3"/>
    <p:sldId id="713" r:id="rId4"/>
    <p:sldId id="714" r:id="rId5"/>
    <p:sldId id="715" r:id="rId6"/>
    <p:sldId id="716" r:id="rId7"/>
    <p:sldId id="717" r:id="rId8"/>
    <p:sldId id="718" r:id="rId9"/>
    <p:sldId id="719" r:id="rId10"/>
    <p:sldId id="721" r:id="rId11"/>
    <p:sldId id="722" r:id="rId12"/>
    <p:sldId id="723" r:id="rId13"/>
    <p:sldId id="724" r:id="rId14"/>
    <p:sldId id="725" r:id="rId15"/>
    <p:sldId id="72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03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youtu.be/GKEUBnNmN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04980" y="958853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معادلات الضرب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9AB7C9CC-A651-40E8-A2EB-4BC54CAE8910}"/>
              </a:ext>
            </a:extLst>
          </p:cNvPr>
          <p:cNvSpPr/>
          <p:nvPr/>
        </p:nvSpPr>
        <p:spPr>
          <a:xfrm>
            <a:off x="9281268" y="1948983"/>
            <a:ext cx="239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إعلان هام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ACD301-08A4-44A7-BF55-AA50DDE5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97CED79-B247-419D-A2E1-23A8D62A2F0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137</a:t>
            </a:r>
          </a:p>
        </p:txBody>
      </p:sp>
    </p:spTree>
    <p:extLst>
      <p:ext uri="{BB962C8B-B14F-4D97-AF65-F5344CB8AC3E}">
        <p14:creationId xmlns:p14="http://schemas.microsoft.com/office/powerpoint/2010/main" val="203956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A501C7-EC1E-4B2A-9AE8-EB90E05E0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355" y="236484"/>
            <a:ext cx="7084308" cy="8245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278A828-F22B-4482-AE84-17700214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" y="5460304"/>
            <a:ext cx="1348234" cy="108238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9FA5D77-F118-474F-9822-15C2F4B5F5C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146</a:t>
            </a:r>
          </a:p>
        </p:txBody>
      </p:sp>
    </p:spTree>
    <p:extLst>
      <p:ext uri="{BB962C8B-B14F-4D97-AF65-F5344CB8AC3E}">
        <p14:creationId xmlns:p14="http://schemas.microsoft.com/office/powerpoint/2010/main" val="325803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B34FA4-9476-497C-9FCE-3D681F9C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07" y="0"/>
            <a:ext cx="8087368" cy="34433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321E-7B7F-4A6E-AC53-55107DF9370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147</a:t>
            </a:r>
          </a:p>
        </p:txBody>
      </p:sp>
    </p:spTree>
    <p:extLst>
      <p:ext uri="{BB962C8B-B14F-4D97-AF65-F5344CB8AC3E}">
        <p14:creationId xmlns:p14="http://schemas.microsoft.com/office/powerpoint/2010/main" val="321431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46E4B0-48B9-4428-87DE-D15D761A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31" y="173420"/>
            <a:ext cx="7161137" cy="105001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A9D84A6-F0B8-4A18-A112-DFF7A02FD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" y="4216399"/>
            <a:ext cx="897631" cy="21674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593528-403B-4DD9-8FA8-F572181FB8C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148</a:t>
            </a:r>
          </a:p>
        </p:txBody>
      </p:sp>
    </p:spTree>
    <p:extLst>
      <p:ext uri="{BB962C8B-B14F-4D97-AF65-F5344CB8AC3E}">
        <p14:creationId xmlns:p14="http://schemas.microsoft.com/office/powerpoint/2010/main" val="110312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28A3C3-CF96-4A8C-99A2-78F43420D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4" y="236484"/>
            <a:ext cx="12032806" cy="177092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A8C59F7-A64A-4B75-BF3E-C27D30344B1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149</a:t>
            </a:r>
          </a:p>
        </p:txBody>
      </p:sp>
    </p:spTree>
    <p:extLst>
      <p:ext uri="{BB962C8B-B14F-4D97-AF65-F5344CB8AC3E}">
        <p14:creationId xmlns:p14="http://schemas.microsoft.com/office/powerpoint/2010/main" val="5836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176618-63D9-43B0-9AF5-94A82FE8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94" y="268014"/>
            <a:ext cx="9091649" cy="1743835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210F2EF2-8BE1-4951-9BBC-C2213061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0" y="3327697"/>
            <a:ext cx="2042524" cy="23029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37B6F55-2377-47EB-8350-C33F73FA629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150</a:t>
            </a:r>
          </a:p>
        </p:txBody>
      </p:sp>
    </p:spTree>
    <p:extLst>
      <p:ext uri="{BB962C8B-B14F-4D97-AF65-F5344CB8AC3E}">
        <p14:creationId xmlns:p14="http://schemas.microsoft.com/office/powerpoint/2010/main" val="325939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FDD218-534C-4666-A90C-64910131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249081"/>
            <a:ext cx="11536697" cy="16128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3DEEC78-6F2E-49B0-B8F7-761E5D141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142" y="5349461"/>
            <a:ext cx="1259458" cy="125945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0063759-2EDC-49DD-80BC-314D21664F5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151</a:t>
            </a:r>
          </a:p>
        </p:txBody>
      </p:sp>
    </p:spTree>
    <p:extLst>
      <p:ext uri="{BB962C8B-B14F-4D97-AF65-F5344CB8AC3E}">
        <p14:creationId xmlns:p14="http://schemas.microsoft.com/office/powerpoint/2010/main" val="304653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8F46AA-F145-4FBB-974A-1D55BDA65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51" y="1442032"/>
            <a:ext cx="3141322" cy="32945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E91644-7B31-4762-9E16-80EDF05E2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8" y="1052442"/>
            <a:ext cx="7489512" cy="4073735"/>
          </a:xfrm>
          <a:prstGeom prst="rect">
            <a:avLst/>
          </a:prstGeom>
        </p:spPr>
      </p:pic>
      <p:pic>
        <p:nvPicPr>
          <p:cNvPr id="4" name="صورة 3">
            <a:hlinkClick r:id="rId4"/>
            <a:extLst>
              <a:ext uri="{FF2B5EF4-FFF2-40B4-BE49-F238E27FC236}">
                <a16:creationId xmlns:a16="http://schemas.microsoft.com/office/drawing/2014/main" id="{C936DB1F-4D02-43B6-9258-EF5E9106A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9" y="5081580"/>
            <a:ext cx="1337733" cy="133773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CDFE5DD-B3A5-480F-9076-6E16D9F766B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138</a:t>
            </a:r>
          </a:p>
        </p:txBody>
      </p:sp>
    </p:spTree>
    <p:extLst>
      <p:ext uri="{BB962C8B-B14F-4D97-AF65-F5344CB8AC3E}">
        <p14:creationId xmlns:p14="http://schemas.microsoft.com/office/powerpoint/2010/main" val="275416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577BA0-779B-4349-8663-08AF4881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41" y="142096"/>
            <a:ext cx="7354983" cy="58201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FB9632F-515D-4C77-A07C-51FF31F8B64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139</a:t>
            </a:r>
          </a:p>
        </p:txBody>
      </p:sp>
    </p:spTree>
    <p:extLst>
      <p:ext uri="{BB962C8B-B14F-4D97-AF65-F5344CB8AC3E}">
        <p14:creationId xmlns:p14="http://schemas.microsoft.com/office/powerpoint/2010/main" val="303588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903255-AC77-4963-A7CA-9FAF5FB3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64" y="662152"/>
            <a:ext cx="9507465" cy="4572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0FCC7EB-D3F9-4DB1-A083-F73DE82FCA1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140</a:t>
            </a:r>
          </a:p>
        </p:txBody>
      </p:sp>
    </p:spTree>
    <p:extLst>
      <p:ext uri="{BB962C8B-B14F-4D97-AF65-F5344CB8AC3E}">
        <p14:creationId xmlns:p14="http://schemas.microsoft.com/office/powerpoint/2010/main" val="68226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D79006-5482-4379-9E11-9250C5CD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59" y="1469172"/>
            <a:ext cx="8674783" cy="4710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72F9DD-255B-402F-8533-A403C957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2" y="354555"/>
            <a:ext cx="2506717" cy="189982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D68A4BE-B00F-43F2-9355-1B4932BCE23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141</a:t>
            </a:r>
          </a:p>
        </p:txBody>
      </p:sp>
    </p:spTree>
    <p:extLst>
      <p:ext uri="{BB962C8B-B14F-4D97-AF65-F5344CB8AC3E}">
        <p14:creationId xmlns:p14="http://schemas.microsoft.com/office/powerpoint/2010/main" val="414095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426AF9-FD44-4033-8590-75434217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18" y="0"/>
            <a:ext cx="8152529" cy="3493940"/>
          </a:xfrm>
          <a:prstGeom prst="rect">
            <a:avLst/>
          </a:prstGeom>
        </p:spPr>
      </p:pic>
      <p:pic>
        <p:nvPicPr>
          <p:cNvPr id="4" name="صورة 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556C8B67-A406-4962-937C-38DE31FD56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65" y="2784318"/>
            <a:ext cx="4073682" cy="407368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2E3EE0-D3E6-44EC-82B6-AB61A13D2EB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142</a:t>
            </a:r>
          </a:p>
        </p:txBody>
      </p:sp>
    </p:spTree>
    <p:extLst>
      <p:ext uri="{BB962C8B-B14F-4D97-AF65-F5344CB8AC3E}">
        <p14:creationId xmlns:p14="http://schemas.microsoft.com/office/powerpoint/2010/main" val="252113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23033B3-EBAC-4D14-AFF2-3814F45E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30" y="252249"/>
            <a:ext cx="8425758" cy="12119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A4B5139-973A-45CE-8185-4ADD528A910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51860EC-EF52-41D9-9D1A-A48A748E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2" y="4310449"/>
            <a:ext cx="1631864" cy="16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B67081-ECFC-4317-9C28-E19A74EF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09" y="283779"/>
            <a:ext cx="8949581" cy="130143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8069620-1F20-4580-8AB2-2AD8B323BF3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144</a:t>
            </a:r>
          </a:p>
        </p:txBody>
      </p:sp>
    </p:spTree>
    <p:extLst>
      <p:ext uri="{BB962C8B-B14F-4D97-AF65-F5344CB8AC3E}">
        <p14:creationId xmlns:p14="http://schemas.microsoft.com/office/powerpoint/2010/main" val="397139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F3F5B7-5B48-43EB-A102-7528691B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31" y="252248"/>
            <a:ext cx="9890644" cy="16944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9B55228-EDE1-4826-ACBF-C861C3069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559" y="3952887"/>
            <a:ext cx="2588441" cy="290511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E692049-1C18-4A3E-B008-C0BE78027EB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145</a:t>
            </a:r>
          </a:p>
        </p:txBody>
      </p:sp>
    </p:spTree>
    <p:extLst>
      <p:ext uri="{BB962C8B-B14F-4D97-AF65-F5344CB8AC3E}">
        <p14:creationId xmlns:p14="http://schemas.microsoft.com/office/powerpoint/2010/main" val="27141195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</Words>
  <Application>Microsoft Office PowerPoint</Application>
  <PresentationFormat>شاشة عريضة</PresentationFormat>
  <Paragraphs>25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12</cp:revision>
  <dcterms:created xsi:type="dcterms:W3CDTF">2023-07-27T17:18:50Z</dcterms:created>
  <dcterms:modified xsi:type="dcterms:W3CDTF">2023-07-27T17:27:29Z</dcterms:modified>
</cp:coreProperties>
</file>