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703" r:id="rId2"/>
    <p:sldId id="704" r:id="rId3"/>
    <p:sldId id="705" r:id="rId4"/>
    <p:sldId id="706" r:id="rId5"/>
    <p:sldId id="707" r:id="rId6"/>
    <p:sldId id="708" r:id="rId7"/>
    <p:sldId id="709" r:id="rId8"/>
    <p:sldId id="710" r:id="rId9"/>
    <p:sldId id="711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68585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6.gif"/><Relationship Id="rId18" Type="http://schemas.openxmlformats.org/officeDocument/2006/relationships/image" Target="../media/image9.png"/><Relationship Id="rId3" Type="http://schemas.openxmlformats.org/officeDocument/2006/relationships/hyperlink" Target="http://www.freestockphotos.biz/stockphoto/6139" TargetMode="External"/><Relationship Id="rId21" Type="http://schemas.openxmlformats.org/officeDocument/2006/relationships/hyperlink" Target="https://pixabay.com/en/bookshelves-rack-shelves-160438/" TargetMode="External"/><Relationship Id="rId7" Type="http://schemas.openxmlformats.org/officeDocument/2006/relationships/image" Target="../media/image4.png"/><Relationship Id="rId12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7" Type="http://schemas.openxmlformats.org/officeDocument/2006/relationships/hyperlink" Target="https://pixabay.com/en/books-library-studying-reading-1614700/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8.jp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https://pixabay.com/en/clipboard-paper-holder-notepad-23638/" TargetMode="External"/><Relationship Id="rId5" Type="http://schemas.openxmlformats.org/officeDocument/2006/relationships/image" Target="../media/image3.jpg"/><Relationship Id="rId15" Type="http://schemas.openxmlformats.org/officeDocument/2006/relationships/hyperlink" Target="https://pixabay.com/en/flowerpot-growing-leaf-plant-148267/" TargetMode="External"/><Relationship Id="rId10" Type="http://schemas.openxmlformats.org/officeDocument/2006/relationships/image" Target="../media/image5.png"/><Relationship Id="rId19" Type="http://schemas.openxmlformats.org/officeDocument/2006/relationships/hyperlink" Target="https://drydenart.weebly.com/fugleblog/magic-carpet-ride" TargetMode="External"/><Relationship Id="rId4" Type="http://schemas.openxmlformats.org/officeDocument/2006/relationships/image" Target="../media/image2.jpeg"/><Relationship Id="rId9" Type="http://schemas.openxmlformats.org/officeDocument/2006/relationships/slide" Target="slide9.xml"/><Relationship Id="rId14" Type="http://schemas.openxmlformats.org/officeDocument/2006/relationships/image" Target="../media/image7.png"/><Relationship Id="rId2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71066" y="432806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146699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104980" y="958853"/>
            <a:ext cx="553255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 استكشاف تمثيل معادلات الضرب بنماذج 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9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2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69E3A78E-F868-4729-B060-AADC0DD00B8A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67" y="1707363"/>
            <a:ext cx="1385799" cy="13906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1E0A95D-B424-4758-ABF2-13CECAB54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D177A70-B1B4-4B3D-BA02-E53F62DB5B36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128</a:t>
            </a:r>
          </a:p>
        </p:txBody>
      </p:sp>
    </p:spTree>
    <p:extLst>
      <p:ext uri="{BB962C8B-B14F-4D97-AF65-F5344CB8AC3E}">
        <p14:creationId xmlns:p14="http://schemas.microsoft.com/office/powerpoint/2010/main" val="356694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7B8DA94-D831-40EE-A442-D46035784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143" y="1453981"/>
            <a:ext cx="3136560" cy="299818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7BEFB02-6BE1-427C-9B67-54FBDA031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" y="689376"/>
            <a:ext cx="7392081" cy="517578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F014C92-8681-42C9-B728-90231925B85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129</a:t>
            </a:r>
          </a:p>
        </p:txBody>
      </p:sp>
    </p:spTree>
    <p:extLst>
      <p:ext uri="{BB962C8B-B14F-4D97-AF65-F5344CB8AC3E}">
        <p14:creationId xmlns:p14="http://schemas.microsoft.com/office/powerpoint/2010/main" val="2551391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A80C684-24E5-4092-87EB-332F07023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489" y="630622"/>
            <a:ext cx="6903985" cy="496935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06E61DD-E513-438E-81AB-A350244A9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43" y="2743190"/>
            <a:ext cx="5073688" cy="239636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D83283D-46DF-441D-85C0-5AD71D2A4E92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130</a:t>
            </a:r>
          </a:p>
        </p:txBody>
      </p:sp>
    </p:spTree>
    <p:extLst>
      <p:ext uri="{BB962C8B-B14F-4D97-AF65-F5344CB8AC3E}">
        <p14:creationId xmlns:p14="http://schemas.microsoft.com/office/powerpoint/2010/main" val="4270040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9E44898-540C-42D1-B4C0-9AAC145D4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62" y="472964"/>
            <a:ext cx="11104097" cy="318463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BD47FA-E787-49F5-846A-80993D6F4089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131</a:t>
            </a:r>
          </a:p>
        </p:txBody>
      </p:sp>
    </p:spTree>
    <p:extLst>
      <p:ext uri="{BB962C8B-B14F-4D97-AF65-F5344CB8AC3E}">
        <p14:creationId xmlns:p14="http://schemas.microsoft.com/office/powerpoint/2010/main" val="156208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F6EB4C0-D690-4566-8660-F2A5E65E4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14" y="409903"/>
            <a:ext cx="10600371" cy="393859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6CF3D8D9-2C1D-4F33-A0FA-5D857D7848CC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132</a:t>
            </a:r>
          </a:p>
        </p:txBody>
      </p:sp>
    </p:spTree>
    <p:extLst>
      <p:ext uri="{BB962C8B-B14F-4D97-AF65-F5344CB8AC3E}">
        <p14:creationId xmlns:p14="http://schemas.microsoft.com/office/powerpoint/2010/main" val="433946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3DAC327-8E51-4A09-8AE0-54B8A90AB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422"/>
            <a:ext cx="12192000" cy="2427804"/>
          </a:xfrm>
          <a:prstGeom prst="rect">
            <a:avLst/>
          </a:prstGeom>
        </p:spPr>
      </p:pic>
      <p:pic>
        <p:nvPicPr>
          <p:cNvPr id="4" name="صورة 3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FB4FAD38-B57A-4007-8E47-B6430F6AF7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70" y="3327697"/>
            <a:ext cx="2042524" cy="230293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6803195-2C3D-476B-8100-08F5FB6C14E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133</a:t>
            </a:r>
          </a:p>
        </p:txBody>
      </p:sp>
    </p:spTree>
    <p:extLst>
      <p:ext uri="{BB962C8B-B14F-4D97-AF65-F5344CB8AC3E}">
        <p14:creationId xmlns:p14="http://schemas.microsoft.com/office/powerpoint/2010/main" val="2535602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5A21643-AEBF-46F1-AED7-D9A5DFA96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85" y="346841"/>
            <a:ext cx="11301029" cy="145677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378C4EA2-2A2B-42A3-B320-861CBBB0E3FD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134</a:t>
            </a:r>
          </a:p>
        </p:txBody>
      </p:sp>
    </p:spTree>
    <p:extLst>
      <p:ext uri="{BB962C8B-B14F-4D97-AF65-F5344CB8AC3E}">
        <p14:creationId xmlns:p14="http://schemas.microsoft.com/office/powerpoint/2010/main" val="3529608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63BE3BA-5D16-49DB-A048-7E2B536FF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50" y="157657"/>
            <a:ext cx="12224450" cy="29083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0851115-8F57-4976-91DD-201E0B430E22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135</a:t>
            </a:r>
          </a:p>
        </p:txBody>
      </p:sp>
    </p:spTree>
    <p:extLst>
      <p:ext uri="{BB962C8B-B14F-4D97-AF65-F5344CB8AC3E}">
        <p14:creationId xmlns:p14="http://schemas.microsoft.com/office/powerpoint/2010/main" val="3586623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5430254-4B9F-4854-BBE2-70AD7926F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12" y="362608"/>
            <a:ext cx="11257115" cy="135085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C65B0EB-4671-4D69-8F04-574CF3D0E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" y="3132667"/>
            <a:ext cx="1534529" cy="36068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A929F26-A098-49CF-A64F-9C434612B3F7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136</a:t>
            </a:r>
          </a:p>
        </p:txBody>
      </p:sp>
    </p:spTree>
    <p:extLst>
      <p:ext uri="{BB962C8B-B14F-4D97-AF65-F5344CB8AC3E}">
        <p14:creationId xmlns:p14="http://schemas.microsoft.com/office/powerpoint/2010/main" val="79101796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48</Words>
  <Application>Microsoft Office PowerPoint</Application>
  <PresentationFormat>شاشة عريضة</PresentationFormat>
  <Paragraphs>18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11</cp:revision>
  <dcterms:created xsi:type="dcterms:W3CDTF">2023-07-27T17:18:50Z</dcterms:created>
  <dcterms:modified xsi:type="dcterms:W3CDTF">2023-07-27T17:26:57Z</dcterms:modified>
</cp:coreProperties>
</file>