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689" r:id="rId2"/>
    <p:sldId id="686" r:id="rId3"/>
    <p:sldId id="687" r:id="rId4"/>
    <p:sldId id="688" r:id="rId5"/>
    <p:sldId id="690" r:id="rId6"/>
    <p:sldId id="691" r:id="rId7"/>
    <p:sldId id="692" r:id="rId8"/>
    <p:sldId id="693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01" r:id="rId17"/>
    <p:sldId id="70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5062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youtu.be/73wnGdjiN3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04980" y="1132277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معادلات الجمع والطرح 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24E8A16-7937-4820-AA16-AAE13ACE2477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AB0E95-AB4F-45E2-840B-062FC531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AD9A5B3-6075-4729-84FD-5CEF2D71753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111</a:t>
            </a:r>
          </a:p>
        </p:txBody>
      </p:sp>
    </p:spTree>
    <p:extLst>
      <p:ext uri="{BB962C8B-B14F-4D97-AF65-F5344CB8AC3E}">
        <p14:creationId xmlns:p14="http://schemas.microsoft.com/office/powerpoint/2010/main" val="194907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E95754-0805-4926-BAAE-9119A7C5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78" y="362607"/>
            <a:ext cx="7228250" cy="8828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D0D82F0-A6A2-4D09-B72B-B2A8259545C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3078EBF-1EF1-4C89-B84B-880EA7064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04" y="4511594"/>
            <a:ext cx="18859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4001F2-C532-4BB4-8533-7F84523F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81" y="441434"/>
            <a:ext cx="10709038" cy="14311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DC5340D-A0B5-4B69-AC5B-4281AD40BA0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121</a:t>
            </a:r>
          </a:p>
        </p:txBody>
      </p:sp>
    </p:spTree>
    <p:extLst>
      <p:ext uri="{BB962C8B-B14F-4D97-AF65-F5344CB8AC3E}">
        <p14:creationId xmlns:p14="http://schemas.microsoft.com/office/powerpoint/2010/main" val="204568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8F2CDC-1614-43DB-BF81-5CA57525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62" y="441435"/>
            <a:ext cx="10119418" cy="8923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F8E2836-31C8-4123-AE78-E816CFC0250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122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FE0D59A-BCE7-4C1D-900F-4B76198FA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4796247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7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4AD9EC-8327-443D-BE67-8721BABCD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0" y="504497"/>
            <a:ext cx="10763039" cy="12119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372E34B-B37C-482C-95AF-C2EEC1DF016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123</a:t>
            </a:r>
          </a:p>
        </p:txBody>
      </p:sp>
    </p:spTree>
    <p:extLst>
      <p:ext uri="{BB962C8B-B14F-4D97-AF65-F5344CB8AC3E}">
        <p14:creationId xmlns:p14="http://schemas.microsoft.com/office/powerpoint/2010/main" val="240609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243D14-0400-48D1-9E20-8DADED37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1" y="299545"/>
            <a:ext cx="11409718" cy="1210121"/>
          </a:xfrm>
          <a:prstGeom prst="rect">
            <a:avLst/>
          </a:prstGeom>
        </p:spPr>
      </p:pic>
      <p:pic>
        <p:nvPicPr>
          <p:cNvPr id="4" name="صورة 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8782CEBF-940C-4253-9F1B-62692093D3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97" y="2484773"/>
            <a:ext cx="4073682" cy="407368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7A409EB-566E-4024-AD91-50E18A8191F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124</a:t>
            </a:r>
          </a:p>
        </p:txBody>
      </p:sp>
    </p:spTree>
    <p:extLst>
      <p:ext uri="{BB962C8B-B14F-4D97-AF65-F5344CB8AC3E}">
        <p14:creationId xmlns:p14="http://schemas.microsoft.com/office/powerpoint/2010/main" val="177098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D8737D-5687-4C73-9CD9-F592FD84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30" y="346841"/>
            <a:ext cx="10169865" cy="23049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1D97DCF-F8C9-47C8-9B3F-9AD14163814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125</a:t>
            </a:r>
          </a:p>
        </p:txBody>
      </p:sp>
    </p:spTree>
    <p:extLst>
      <p:ext uri="{BB962C8B-B14F-4D97-AF65-F5344CB8AC3E}">
        <p14:creationId xmlns:p14="http://schemas.microsoft.com/office/powerpoint/2010/main" val="2192836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C01AB5-FDB7-4E98-BF31-B853DFBB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51" y="394138"/>
            <a:ext cx="10985407" cy="33635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55A2DD5-4923-4BB7-8510-D1DA9877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08" y="5332277"/>
            <a:ext cx="1259458" cy="125945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1926020-5777-41CC-B466-D1382608D07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126</a:t>
            </a:r>
          </a:p>
        </p:txBody>
      </p:sp>
    </p:spTree>
    <p:extLst>
      <p:ext uri="{BB962C8B-B14F-4D97-AF65-F5344CB8AC3E}">
        <p14:creationId xmlns:p14="http://schemas.microsoft.com/office/powerpoint/2010/main" val="117769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5ADF21-84EF-4D4A-ABD1-10D7483D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1" y="646387"/>
            <a:ext cx="11985359" cy="464489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0CD41F-2112-4CEC-A146-499268C654D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127</a:t>
            </a:r>
          </a:p>
        </p:txBody>
      </p:sp>
    </p:spTree>
    <p:extLst>
      <p:ext uri="{BB962C8B-B14F-4D97-AF65-F5344CB8AC3E}">
        <p14:creationId xmlns:p14="http://schemas.microsoft.com/office/powerpoint/2010/main" val="380368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DABED0-EB1E-446A-9CF0-F4ED7176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03" y="1524514"/>
            <a:ext cx="3664866" cy="34369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0F522D-1C1C-41D0-9217-8CA55DA0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9" y="1524515"/>
            <a:ext cx="7653617" cy="3436908"/>
          </a:xfrm>
          <a:prstGeom prst="rect">
            <a:avLst/>
          </a:prstGeom>
        </p:spPr>
      </p:pic>
      <p:pic>
        <p:nvPicPr>
          <p:cNvPr id="4" name="صورة 3">
            <a:hlinkClick r:id="rId4"/>
            <a:extLst>
              <a:ext uri="{FF2B5EF4-FFF2-40B4-BE49-F238E27FC236}">
                <a16:creationId xmlns:a16="http://schemas.microsoft.com/office/drawing/2014/main" id="{BCF36647-C8ED-433B-AAE6-5EDC8EA53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9" y="5081580"/>
            <a:ext cx="1337733" cy="133773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532BAB5-B6F3-4750-98D3-DEF7CD609DD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112</a:t>
            </a:r>
          </a:p>
        </p:txBody>
      </p:sp>
    </p:spTree>
    <p:extLst>
      <p:ext uri="{BB962C8B-B14F-4D97-AF65-F5344CB8AC3E}">
        <p14:creationId xmlns:p14="http://schemas.microsoft.com/office/powerpoint/2010/main" val="5795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663BF5-86A4-495E-92C1-EC40DF4D9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9"/>
          <a:stretch/>
        </p:blipFill>
        <p:spPr>
          <a:xfrm>
            <a:off x="3315188" y="1655379"/>
            <a:ext cx="6472569" cy="52026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664F509-F123-4F7E-8AE0-91EFADF28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77"/>
          <a:stretch/>
        </p:blipFill>
        <p:spPr>
          <a:xfrm>
            <a:off x="2603113" y="121253"/>
            <a:ext cx="7896721" cy="153412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673AC01-0E9B-412C-BBB7-B6FF16F3D4D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113</a:t>
            </a:r>
          </a:p>
        </p:txBody>
      </p:sp>
    </p:spTree>
    <p:extLst>
      <p:ext uri="{BB962C8B-B14F-4D97-AF65-F5344CB8AC3E}">
        <p14:creationId xmlns:p14="http://schemas.microsoft.com/office/powerpoint/2010/main" val="305212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99847A-2135-4412-B3BA-4B149FE4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3" y="1072055"/>
            <a:ext cx="8825079" cy="37660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5C6DA81-9FC6-45CC-AB9B-290CB84F466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114</a:t>
            </a:r>
          </a:p>
        </p:txBody>
      </p:sp>
    </p:spTree>
    <p:extLst>
      <p:ext uri="{BB962C8B-B14F-4D97-AF65-F5344CB8AC3E}">
        <p14:creationId xmlns:p14="http://schemas.microsoft.com/office/powerpoint/2010/main" val="83847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40E88C2-BD7B-4300-B591-64E267EB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94" y="450048"/>
            <a:ext cx="7362647" cy="562122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199EF0C-AC71-448C-8856-D096C3994B7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115</a:t>
            </a:r>
          </a:p>
        </p:txBody>
      </p:sp>
    </p:spTree>
    <p:extLst>
      <p:ext uri="{BB962C8B-B14F-4D97-AF65-F5344CB8AC3E}">
        <p14:creationId xmlns:p14="http://schemas.microsoft.com/office/powerpoint/2010/main" val="67166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46D15B-2B11-4432-AC9D-B3D34415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460" y="0"/>
            <a:ext cx="8375951" cy="28835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29057CC-89AD-42DC-A95C-ADC6A2B9278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116</a:t>
            </a:r>
          </a:p>
        </p:txBody>
      </p:sp>
    </p:spTree>
    <p:extLst>
      <p:ext uri="{BB962C8B-B14F-4D97-AF65-F5344CB8AC3E}">
        <p14:creationId xmlns:p14="http://schemas.microsoft.com/office/powerpoint/2010/main" val="182792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41827B-7F8F-47AF-9927-762EFA3F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39" y="346841"/>
            <a:ext cx="11172988" cy="77872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B764DEB-24C2-4D1B-9998-89DA0D15E5A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117</a:t>
            </a:r>
          </a:p>
        </p:txBody>
      </p:sp>
    </p:spTree>
    <p:extLst>
      <p:ext uri="{BB962C8B-B14F-4D97-AF65-F5344CB8AC3E}">
        <p14:creationId xmlns:p14="http://schemas.microsoft.com/office/powerpoint/2010/main" val="261628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220AF5D-2ED5-4E94-AB2A-727260D7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697" y="315311"/>
            <a:ext cx="8003294" cy="1446604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CFED09E3-899B-4BAA-A765-9370E31B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0" y="3327697"/>
            <a:ext cx="2042524" cy="23029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1C62DC-256B-451F-A186-D53A5F7F862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118</a:t>
            </a:r>
          </a:p>
        </p:txBody>
      </p:sp>
    </p:spTree>
    <p:extLst>
      <p:ext uri="{BB962C8B-B14F-4D97-AF65-F5344CB8AC3E}">
        <p14:creationId xmlns:p14="http://schemas.microsoft.com/office/powerpoint/2010/main" val="179832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B1F79A-E474-45A7-B68D-EEF27BFB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670" y="268015"/>
            <a:ext cx="7432903" cy="24721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77749F4-3864-47D5-A5F2-EBBCA7C2B6D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119</a:t>
            </a:r>
          </a:p>
        </p:txBody>
      </p:sp>
    </p:spTree>
    <p:extLst>
      <p:ext uri="{BB962C8B-B14F-4D97-AF65-F5344CB8AC3E}">
        <p14:creationId xmlns:p14="http://schemas.microsoft.com/office/powerpoint/2010/main" val="28677659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Office PowerPoint</Application>
  <PresentationFormat>شاشة عريضة</PresentationFormat>
  <Paragraphs>26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10</cp:revision>
  <dcterms:created xsi:type="dcterms:W3CDTF">2023-07-27T17:18:50Z</dcterms:created>
  <dcterms:modified xsi:type="dcterms:W3CDTF">2023-07-27T17:26:28Z</dcterms:modified>
</cp:coreProperties>
</file>