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8"/>
  </p:notesMasterIdLst>
  <p:sldIdLst>
    <p:sldId id="645" r:id="rId2"/>
    <p:sldId id="646" r:id="rId3"/>
    <p:sldId id="647" r:id="rId4"/>
    <p:sldId id="648" r:id="rId5"/>
    <p:sldId id="649" r:id="rId6"/>
    <p:sldId id="650" r:id="rId7"/>
    <p:sldId id="651" r:id="rId8"/>
    <p:sldId id="652" r:id="rId9"/>
    <p:sldId id="653" r:id="rId10"/>
    <p:sldId id="654" r:id="rId11"/>
    <p:sldId id="655" r:id="rId12"/>
    <p:sldId id="656" r:id="rId13"/>
    <p:sldId id="657" r:id="rId14"/>
    <p:sldId id="658" r:id="rId15"/>
    <p:sldId id="660" r:id="rId16"/>
    <p:sldId id="661" r:id="rId17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2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3883BA5-14A2-4988-9C1C-E99219A543B8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47555A1-4363-42BC-9C16-C9E0F0BF923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15466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8555AF1-2454-8C6D-6A24-BDE6C739B0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96F913E-348C-6CE2-7FDC-D16B4E20E0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C23A305-D1CA-E0CB-C03E-CEE58844D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DD94B91-4942-03AA-F6E0-6A9FB3847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FDD1B88-0714-058D-AC6A-7BD25736C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77406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B855297-6DBA-D9B9-80D0-60D427B31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43273F5-BD2A-F9EF-3A65-6715EB3BEB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02D9B25-5EF7-F660-AFCF-29D4EAB49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58EAC32-D3E5-BC4E-7919-7724FA54B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426A41D-7E71-0614-0829-0C7F08F89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62455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4A4D3F7D-B798-3C95-3E7C-E22EFDD055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932C9C3-B366-571D-597E-FEFCB31B59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03F0355-0367-2748-8D21-256FDECCC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05CEEC3-0B22-FD9A-AC57-336D5B218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316F870-1BE0-0B38-7EE8-61181ED66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9873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Google Shape;306;p19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307" name="Google Shape;307;p19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8" name="Google Shape;308;p19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9" name="Google Shape;309;p19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0" name="Google Shape;310;p19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1" name="Google Shape;311;p19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2" name="Google Shape;312;p19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3" name="Google Shape;313;p19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4" name="Google Shape;314;p19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5" name="Google Shape;315;p19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6" name="Google Shape;316;p19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7" name="Google Shape;317;p19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8" name="Google Shape;318;p19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2165831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780B7AD-16DD-D8F1-78D9-159619287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1F962B1-1239-361B-3E3D-9D3087AD22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DE8A519-B25E-DABD-4658-C825C6ABD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1F4DB4E-E251-4067-EC49-4E7250F4D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0EADBCA-1220-51B2-1A2D-B9919AE8D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14931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D8505C8-F669-38BA-C4B9-70A701F9F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ED21779-5EDA-47BE-C3EE-AE10C3A8D3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078DA3E-4EE7-6BC2-123F-A99D311FF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70677EE-7E43-59ED-3D9D-AD1400030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757B281-73CC-522F-4D5B-6684AB6EA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38853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2F262BD-DA6C-12F4-AB1B-123CBBFE2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75F5791-9CAC-6551-F697-B1F6D04B7D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095582D-E9DD-FE7F-B766-A4D66DE8DF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DEDD0F0-4443-DBA4-2D91-8B75195EF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7A9D4D8-43FB-7CB9-D640-907C6172E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3BA602D-7AAE-9FB1-F0FD-E9BF67BD0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1777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9D1AA20-CEE7-C5FF-F52A-E9AA2633E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E46673D-9101-AEBA-A689-9AB0BDCA81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7F651B2A-BBC0-E9D0-43F7-D26417BF79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88EC52C8-AC01-1BBD-7506-FF0A13CE9B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06ECE301-ABEC-E717-E231-FB9A5C4EB1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63954176-52DD-1405-6B72-170619B06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5FA2DFEE-9CD0-CFD1-ACBE-D1A95ACD7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1F5150E2-7F88-20EF-3D2E-BB777C278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05147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EB7AF00-587D-6421-FA09-D4F146CBF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7055B049-6AC5-3DFE-A601-3AE0BEA7B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A84F843D-6E86-9A6F-5EE4-122CDF4D2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8C35D7EB-1C37-6277-BA7C-9A0BAF2C4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2429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B12D3BB4-44AD-F7D1-45BB-F8221AA69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5BC0D056-C04F-EE27-6394-AEF342264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B317A76-CD46-01A0-E626-A4C404534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57772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E74BE38-0AC8-1CB2-CCAF-EBE222D6E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262B839-D819-6F91-5B86-8A90F0579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CB4A1305-3058-EF66-EF82-D901CF5C42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AB58B10-075E-AE92-DCDF-0FC8B9D34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42BED60-BF57-6002-6776-83F73622D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176FA2B-ABE7-7A20-784C-5D463D594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31000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9CBB36C-5E6A-113D-4A03-BB47DA4EC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9C6AF4E7-CBE8-1929-FC35-AE75670549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F0E26FD0-F2A9-303B-E01A-58B3253A90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EC48587-F57F-E805-62AF-375FA6DB0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A90DAC0-A3A2-2A0F-CF5B-074B3FFBC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4F8B289-C946-FA2C-5622-0F7D61BA1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2368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92E980DE-2E2F-B6FA-FD5A-BE4054605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D69CA0ED-CC24-4D7B-9FE6-D972EA6BDC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1CC9C88-EC29-3C9E-6FC8-F57D0589E5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7B3B1F2-6EFA-B3C8-8C53-73803D07AF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7221486-EA9A-A398-8182-FEE8AC31A4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29855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ngall.com/party-png" TargetMode="External"/><Relationship Id="rId13" Type="http://schemas.openxmlformats.org/officeDocument/2006/relationships/image" Target="../media/image6.gif"/><Relationship Id="rId18" Type="http://schemas.openxmlformats.org/officeDocument/2006/relationships/image" Target="../media/image9.png"/><Relationship Id="rId3" Type="http://schemas.openxmlformats.org/officeDocument/2006/relationships/hyperlink" Target="http://www.freestockphotos.biz/stockphoto/6139" TargetMode="External"/><Relationship Id="rId21" Type="http://schemas.openxmlformats.org/officeDocument/2006/relationships/hyperlink" Target="https://pixabay.com/en/bookshelves-rack-shelves-160438/" TargetMode="External"/><Relationship Id="rId7" Type="http://schemas.openxmlformats.org/officeDocument/2006/relationships/image" Target="../media/image4.png"/><Relationship Id="rId12" Type="http://schemas.openxmlformats.org/officeDocument/2006/relationships/hyperlink" Target="file:///C:\Users\bnooo\OneDrive\Desktop\&#1583;&#1608;&#1585;&#1577;%20&#1575;&#1604;&#1601;&#1589;&#1608;&#1604;%20&#1575;&#1604;&#1575;&#1601;&#1578;&#1585;&#1575;&#1590;&#1610;&#1577;\&#1603;&#1588;&#1601;%20&#1605;&#1578;&#1575;&#1576;&#1593;&#1577;%20&#1610;&#1608;&#1605;&#1610;%20&#1582;&#1575;&#1605;&#1587;.docx" TargetMode="External"/><Relationship Id="rId17" Type="http://schemas.openxmlformats.org/officeDocument/2006/relationships/hyperlink" Target="https://pixabay.com/en/books-library-studying-reading-1614700/" TargetMode="External"/><Relationship Id="rId2" Type="http://schemas.openxmlformats.org/officeDocument/2006/relationships/image" Target="../media/image1.jpg"/><Relationship Id="rId16" Type="http://schemas.openxmlformats.org/officeDocument/2006/relationships/image" Target="../media/image8.jp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aindart.deviantart.com/art/blackboard-chalk-309519870" TargetMode="External"/><Relationship Id="rId11" Type="http://schemas.openxmlformats.org/officeDocument/2006/relationships/hyperlink" Target="https://pixabay.com/en/clipboard-paper-holder-notepad-23638/" TargetMode="External"/><Relationship Id="rId5" Type="http://schemas.openxmlformats.org/officeDocument/2006/relationships/image" Target="../media/image3.jpg"/><Relationship Id="rId15" Type="http://schemas.openxmlformats.org/officeDocument/2006/relationships/hyperlink" Target="https://pixabay.com/en/flowerpot-growing-leaf-plant-148267/" TargetMode="External"/><Relationship Id="rId23" Type="http://schemas.openxmlformats.org/officeDocument/2006/relationships/image" Target="../media/image12.png"/><Relationship Id="rId10" Type="http://schemas.openxmlformats.org/officeDocument/2006/relationships/image" Target="../media/image5.png"/><Relationship Id="rId19" Type="http://schemas.openxmlformats.org/officeDocument/2006/relationships/hyperlink" Target="https://drydenart.weebly.com/fugleblog/magic-carpet-ride" TargetMode="External"/><Relationship Id="rId4" Type="http://schemas.openxmlformats.org/officeDocument/2006/relationships/image" Target="../media/image2.jpeg"/><Relationship Id="rId9" Type="http://schemas.openxmlformats.org/officeDocument/2006/relationships/slide" Target="slide9.xml"/><Relationship Id="rId14" Type="http://schemas.openxmlformats.org/officeDocument/2006/relationships/image" Target="../media/image7.png"/><Relationship Id="rId22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png"/><Relationship Id="rId5" Type="http://schemas.openxmlformats.org/officeDocument/2006/relationships/hyperlink" Target="https://wordwall.net/ar/resource/6619322" TargetMode="External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hyperlink" Target="https://youtu.be/TBbioZOoVU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pixabay.com/en/robot-machine-technology-science-312566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صورة 15" descr="صورة تحتوي على نص, بساط, أثاث&#10;&#10;تم إنشاء الوصف تلقائياً">
            <a:extLst>
              <a:ext uri="{FF2B5EF4-FFF2-40B4-BE49-F238E27FC236}">
                <a16:creationId xmlns:a16="http://schemas.microsoft.com/office/drawing/2014/main" id="{EA8AC125-2D54-4EE2-8DBB-F896EEA713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119885" y="1551797"/>
            <a:ext cx="2713167" cy="1801225"/>
          </a:xfrm>
          <a:prstGeom prst="rect">
            <a:avLst/>
          </a:prstGeom>
        </p:spPr>
      </p:pic>
      <p:sp>
        <p:nvSpPr>
          <p:cNvPr id="10" name="مستطيل 9">
            <a:extLst>
              <a:ext uri="{FF2B5EF4-FFF2-40B4-BE49-F238E27FC236}">
                <a16:creationId xmlns:a16="http://schemas.microsoft.com/office/drawing/2014/main" id="{DF8809C7-A9C2-46E3-B323-7531098BAEC2}"/>
              </a:ext>
            </a:extLst>
          </p:cNvPr>
          <p:cNvSpPr/>
          <p:nvPr/>
        </p:nvSpPr>
        <p:spPr>
          <a:xfrm>
            <a:off x="0" y="4980920"/>
            <a:ext cx="12192000" cy="187708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" name="صورة 2" descr="صورة تحتوي على نص, شاشة عرض, تلفاز, إلكترونيات&#10;&#10;تم إنشاء الوصف تلقائياً">
            <a:extLst>
              <a:ext uri="{FF2B5EF4-FFF2-40B4-BE49-F238E27FC236}">
                <a16:creationId xmlns:a16="http://schemas.microsoft.com/office/drawing/2014/main" id="{FAA27B0C-6978-4DC6-AE6E-F04F8ADA08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771066" y="432806"/>
            <a:ext cx="6120708" cy="3713230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FA294892-AD5A-4C99-A131-8880BD26D76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2750694" y="-413521"/>
            <a:ext cx="6343651" cy="1466996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105F6161-AF18-4795-954B-8310F53376BB}"/>
              </a:ext>
            </a:extLst>
          </p:cNvPr>
          <p:cNvSpPr txBox="1"/>
          <p:nvPr/>
        </p:nvSpPr>
        <p:spPr>
          <a:xfrm>
            <a:off x="3187119" y="941781"/>
            <a:ext cx="553255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</a:rPr>
              <a:t>موضوع الدرس: جدول الدوال</a:t>
            </a:r>
          </a:p>
        </p:txBody>
      </p:sp>
      <p:sp>
        <p:nvSpPr>
          <p:cNvPr id="18" name="مستطيل 17">
            <a:hlinkClick r:id="" action="ppaction://noaction"/>
            <a:extLst>
              <a:ext uri="{FF2B5EF4-FFF2-40B4-BE49-F238E27FC236}">
                <a16:creationId xmlns:a16="http://schemas.microsoft.com/office/drawing/2014/main" id="{FB011054-2DD6-4834-A9E1-0E55EE82FACE}"/>
              </a:ext>
            </a:extLst>
          </p:cNvPr>
          <p:cNvSpPr/>
          <p:nvPr/>
        </p:nvSpPr>
        <p:spPr>
          <a:xfrm>
            <a:off x="7003975" y="2132586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 تمهيد </a:t>
            </a: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0FFB148E-6528-4BAD-80D3-0114895B3E4C}"/>
              </a:ext>
            </a:extLst>
          </p:cNvPr>
          <p:cNvSpPr/>
          <p:nvPr/>
        </p:nvSpPr>
        <p:spPr>
          <a:xfrm>
            <a:off x="3490248" y="2084832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أهداف الدرس</a:t>
            </a: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00A3F41A-DB77-43CA-AC69-3AF5423F046B}"/>
              </a:ext>
            </a:extLst>
          </p:cNvPr>
          <p:cNvSpPr/>
          <p:nvPr/>
        </p:nvSpPr>
        <p:spPr>
          <a:xfrm>
            <a:off x="5236576" y="2091614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المفردات</a:t>
            </a:r>
          </a:p>
        </p:txBody>
      </p:sp>
      <p:sp>
        <p:nvSpPr>
          <p:cNvPr id="21" name="مستطيل 20">
            <a:hlinkClick r:id="rId9" action="ppaction://hlinksldjump"/>
            <a:extLst>
              <a:ext uri="{FF2B5EF4-FFF2-40B4-BE49-F238E27FC236}">
                <a16:creationId xmlns:a16="http://schemas.microsoft.com/office/drawing/2014/main" id="{756DBA46-BC47-4439-871C-6D4995D382AD}"/>
              </a:ext>
            </a:extLst>
          </p:cNvPr>
          <p:cNvSpPr/>
          <p:nvPr/>
        </p:nvSpPr>
        <p:spPr>
          <a:xfrm>
            <a:off x="3478339" y="2925914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نشاط تفاعلي</a:t>
            </a:r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E2D2F83E-D6F8-493F-B463-B69727C1CDE0}"/>
              </a:ext>
            </a:extLst>
          </p:cNvPr>
          <p:cNvSpPr/>
          <p:nvPr/>
        </p:nvSpPr>
        <p:spPr>
          <a:xfrm>
            <a:off x="5263968" y="2927968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تدريبات</a:t>
            </a: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BE0A5693-2AB8-415D-929E-41DE68DDDF94}"/>
              </a:ext>
            </a:extLst>
          </p:cNvPr>
          <p:cNvSpPr/>
          <p:nvPr/>
        </p:nvSpPr>
        <p:spPr>
          <a:xfrm>
            <a:off x="7003975" y="2967192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أمثلة</a:t>
            </a:r>
          </a:p>
        </p:txBody>
      </p: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318AD04F-F03E-4F2A-92D4-21EC7B6C193F}"/>
              </a:ext>
            </a:extLst>
          </p:cNvPr>
          <p:cNvGrpSpPr/>
          <p:nvPr/>
        </p:nvGrpSpPr>
        <p:grpSpPr>
          <a:xfrm>
            <a:off x="8691174" y="3340669"/>
            <a:ext cx="2279374" cy="1592601"/>
            <a:chOff x="2668437" y="4627692"/>
            <a:chExt cx="2279374" cy="1592601"/>
          </a:xfrm>
        </p:grpSpPr>
        <p:pic>
          <p:nvPicPr>
            <p:cNvPr id="29" name="Picture 33">
              <a:extLst>
                <a:ext uri="{FF2B5EF4-FFF2-40B4-BE49-F238E27FC236}">
                  <a16:creationId xmlns:a16="http://schemas.microsoft.com/office/drawing/2014/main" id="{41AD0F71-A165-4F03-BBDD-1EB1C7EB4A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1"/>
                </a:ext>
              </a:extLst>
            </a:blip>
            <a:stretch>
              <a:fillRect/>
            </a:stretch>
          </p:blipFill>
          <p:spPr>
            <a:xfrm>
              <a:off x="3036258" y="4627692"/>
              <a:ext cx="1505616" cy="1592601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</p:pic>
        <p:sp>
          <p:nvSpPr>
            <p:cNvPr id="30" name="شكل بيضاوي 29">
              <a:hlinkClick r:id="rId12" action="ppaction://hlinkfile"/>
              <a:extLst>
                <a:ext uri="{FF2B5EF4-FFF2-40B4-BE49-F238E27FC236}">
                  <a16:creationId xmlns:a16="http://schemas.microsoft.com/office/drawing/2014/main" id="{F7736647-DEB7-49D3-8675-A9C3457563B4}"/>
                </a:ext>
              </a:extLst>
            </p:cNvPr>
            <p:cNvSpPr/>
            <p:nvPr/>
          </p:nvSpPr>
          <p:spPr>
            <a:xfrm>
              <a:off x="2668437" y="4899659"/>
              <a:ext cx="2279374" cy="1066800"/>
            </a:xfrm>
            <a:prstGeom prst="ellipse">
              <a:avLst/>
            </a:prstGeom>
            <a:no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سجل الحضور</a:t>
              </a:r>
            </a:p>
          </p:txBody>
        </p:sp>
      </p:grpSp>
      <p:pic>
        <p:nvPicPr>
          <p:cNvPr id="34" name="Picture 4" descr="ساعة متحركة مجانية ، تنزيل مجاني قصاصة فنية ، قصاصة فنية مجانية - آخر">
            <a:extLst>
              <a:ext uri="{FF2B5EF4-FFF2-40B4-BE49-F238E27FC236}">
                <a16:creationId xmlns:a16="http://schemas.microsoft.com/office/drawing/2014/main" id="{9E5E0AD9-EE60-4EED-AEBE-74E85AB3E4F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4765" y="232826"/>
            <a:ext cx="1163405" cy="1163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85727BAF-2742-45E5-A297-8CB6570ECA2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9418368" y="3029537"/>
            <a:ext cx="2350811" cy="224429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929827CA-A9A7-40D4-A4BF-28C60882B92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7"/>
              </a:ext>
            </a:extLst>
          </a:blip>
          <a:stretch>
            <a:fillRect/>
          </a:stretch>
        </p:blipFill>
        <p:spPr>
          <a:xfrm>
            <a:off x="316572" y="2863474"/>
            <a:ext cx="2244320" cy="224432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99CF1F89-70A5-4B22-A5BB-E49F0248809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9"/>
              </a:ext>
            </a:extLst>
          </a:blip>
          <a:stretch>
            <a:fillRect/>
          </a:stretch>
        </p:blipFill>
        <p:spPr>
          <a:xfrm>
            <a:off x="1170609" y="5234667"/>
            <a:ext cx="10089931" cy="1291807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29BC067F-2DE0-4628-BCAE-F641196EEF6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1"/>
              </a:ext>
            </a:extLst>
          </a:blip>
          <a:stretch>
            <a:fillRect/>
          </a:stretch>
        </p:blipFill>
        <p:spPr>
          <a:xfrm>
            <a:off x="79389" y="1033707"/>
            <a:ext cx="2630787" cy="1446933"/>
          </a:xfrm>
          <a:prstGeom prst="rect">
            <a:avLst/>
          </a:prstGeom>
        </p:spPr>
      </p:pic>
      <p:grpSp>
        <p:nvGrpSpPr>
          <p:cNvPr id="24" name="مجموعة 23">
            <a:extLst>
              <a:ext uri="{FF2B5EF4-FFF2-40B4-BE49-F238E27FC236}">
                <a16:creationId xmlns:a16="http://schemas.microsoft.com/office/drawing/2014/main" id="{EC046CFA-F2AB-463F-B31B-7342AF3BDE68}"/>
              </a:ext>
            </a:extLst>
          </p:cNvPr>
          <p:cNvGrpSpPr/>
          <p:nvPr/>
        </p:nvGrpSpPr>
        <p:grpSpPr>
          <a:xfrm>
            <a:off x="193318" y="469512"/>
            <a:ext cx="2267089" cy="2267089"/>
            <a:chOff x="28806" y="1775093"/>
            <a:chExt cx="2267089" cy="2267089"/>
          </a:xfrm>
        </p:grpSpPr>
        <p:pic>
          <p:nvPicPr>
            <p:cNvPr id="25" name="صورة 24">
              <a:extLst>
                <a:ext uri="{FF2B5EF4-FFF2-40B4-BE49-F238E27FC236}">
                  <a16:creationId xmlns:a16="http://schemas.microsoft.com/office/drawing/2014/main" id="{AF61A05B-880D-478F-A1D6-7EC47FFC88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06" y="1775093"/>
              <a:ext cx="2267089" cy="2267089"/>
            </a:xfrm>
            <a:prstGeom prst="rect">
              <a:avLst/>
            </a:prstGeom>
          </p:spPr>
        </p:pic>
        <p:sp>
          <p:nvSpPr>
            <p:cNvPr id="26" name="مستطيل 25">
              <a:extLst>
                <a:ext uri="{FF2B5EF4-FFF2-40B4-BE49-F238E27FC236}">
                  <a16:creationId xmlns:a16="http://schemas.microsoft.com/office/drawing/2014/main" id="{D8017D2F-A1CE-4DB7-BF24-8C26B2B02BAE}"/>
                </a:ext>
              </a:extLst>
            </p:cNvPr>
            <p:cNvSpPr/>
            <p:nvPr/>
          </p:nvSpPr>
          <p:spPr>
            <a:xfrm>
              <a:off x="367874" y="2569472"/>
              <a:ext cx="1507143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32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قيمة اليوم</a:t>
              </a:r>
            </a:p>
          </p:txBody>
        </p:sp>
      </p:grpSp>
      <p:grpSp>
        <p:nvGrpSpPr>
          <p:cNvPr id="27" name="مجموعة 26">
            <a:extLst>
              <a:ext uri="{FF2B5EF4-FFF2-40B4-BE49-F238E27FC236}">
                <a16:creationId xmlns:a16="http://schemas.microsoft.com/office/drawing/2014/main" id="{056938C0-B936-4EA4-A05A-3270BDAE63DF}"/>
              </a:ext>
            </a:extLst>
          </p:cNvPr>
          <p:cNvGrpSpPr/>
          <p:nvPr/>
        </p:nvGrpSpPr>
        <p:grpSpPr>
          <a:xfrm>
            <a:off x="9065656" y="1443881"/>
            <a:ext cx="2809772" cy="1985119"/>
            <a:chOff x="6422326" y="3613324"/>
            <a:chExt cx="4208777" cy="1532334"/>
          </a:xfrm>
          <a:solidFill>
            <a:schemeClr val="bg1"/>
          </a:solidFill>
        </p:grpSpPr>
        <p:sp>
          <p:nvSpPr>
            <p:cNvPr id="31" name="مستطيل: زوايا مستديرة 30">
              <a:extLst>
                <a:ext uri="{FF2B5EF4-FFF2-40B4-BE49-F238E27FC236}">
                  <a16:creationId xmlns:a16="http://schemas.microsoft.com/office/drawing/2014/main" id="{CEC9FFA6-1A03-4D1D-B58D-5B4318CCDC54}"/>
                </a:ext>
              </a:extLst>
            </p:cNvPr>
            <p:cNvSpPr/>
            <p:nvPr/>
          </p:nvSpPr>
          <p:spPr>
            <a:xfrm>
              <a:off x="6422326" y="3613324"/>
              <a:ext cx="4208777" cy="1532334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SA" sz="28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فرق التعلم التعاوني</a:t>
              </a:r>
            </a:p>
            <a:p>
              <a:pPr algn="ctr"/>
              <a:endParaRPr lang="ar-SA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endParaRPr lang="ar-SA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32" name="صورة 31" descr="صورة تحتوي على نص&#10;&#10;تم إنشاء الوصف تلقائياً">
              <a:extLst>
                <a:ext uri="{FF2B5EF4-FFF2-40B4-BE49-F238E27FC236}">
                  <a16:creationId xmlns:a16="http://schemas.microsoft.com/office/drawing/2014/main" id="{BB843AA1-DED5-4F28-AC4E-C20E02EFF1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7197" y="4181245"/>
              <a:ext cx="2930597" cy="79024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57CB8B69-75AF-4AA9-BC6F-B05CF70A3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1</a:t>
            </a:fld>
            <a:endParaRPr lang="ar-SA"/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F3586FC9-AC94-4C25-8A45-D57160B50644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70</a:t>
            </a:r>
          </a:p>
        </p:txBody>
      </p:sp>
    </p:spTree>
    <p:extLst>
      <p:ext uri="{BB962C8B-B14F-4D97-AF65-F5344CB8AC3E}">
        <p14:creationId xmlns:p14="http://schemas.microsoft.com/office/powerpoint/2010/main" val="536953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A23DBFFD-FF93-482D-AA00-F1961171F6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5311"/>
            <a:ext cx="12026279" cy="1280905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2BCFEDB8-DB36-40D2-B5DD-961CA6E161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57" y="5460304"/>
            <a:ext cx="1348234" cy="1082385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EF544460-2A8C-47DE-A85D-251BCA357C97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79</a:t>
            </a:r>
          </a:p>
        </p:txBody>
      </p:sp>
    </p:spTree>
    <p:extLst>
      <p:ext uri="{BB962C8B-B14F-4D97-AF65-F5344CB8AC3E}">
        <p14:creationId xmlns:p14="http://schemas.microsoft.com/office/powerpoint/2010/main" val="8589469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78564E66-8978-4BAC-98BA-03B9FE9539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198" y="504497"/>
            <a:ext cx="11620802" cy="4782348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01111440-A4C2-4B78-A1BD-AA44FD6B9E1B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80</a:t>
            </a:r>
          </a:p>
        </p:txBody>
      </p:sp>
    </p:spTree>
    <p:extLst>
      <p:ext uri="{BB962C8B-B14F-4D97-AF65-F5344CB8AC3E}">
        <p14:creationId xmlns:p14="http://schemas.microsoft.com/office/powerpoint/2010/main" val="522682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E8E93178-6493-49DF-88A2-5CE7900320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774" y="283779"/>
            <a:ext cx="11502226" cy="1948464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6BAB3507-BBDE-40D9-9D2A-7FEA9518572A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81</a:t>
            </a:r>
          </a:p>
        </p:txBody>
      </p:sp>
    </p:spTree>
    <p:extLst>
      <p:ext uri="{BB962C8B-B14F-4D97-AF65-F5344CB8AC3E}">
        <p14:creationId xmlns:p14="http://schemas.microsoft.com/office/powerpoint/2010/main" val="38162438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E8E93178-6493-49DF-88A2-5CE7900320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6598"/>
          <a:stretch/>
        </p:blipFill>
        <p:spPr>
          <a:xfrm>
            <a:off x="689774" y="283779"/>
            <a:ext cx="11502226" cy="1040524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78918A9C-E99B-4A1C-9B5B-5B5102D985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9960" y="1211602"/>
            <a:ext cx="9913099" cy="1040524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038F5BD5-557D-4B60-A2D9-4F3DD1C1B924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82</a:t>
            </a:r>
          </a:p>
        </p:txBody>
      </p:sp>
    </p:spTree>
    <p:extLst>
      <p:ext uri="{BB962C8B-B14F-4D97-AF65-F5344CB8AC3E}">
        <p14:creationId xmlns:p14="http://schemas.microsoft.com/office/powerpoint/2010/main" val="37830663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5ADCC153-3AE2-4A0A-8310-98F8AF537A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09" y="693683"/>
            <a:ext cx="11087182" cy="4170965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DBE831B2-7B99-4C8A-B46A-C7BA00BC66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42" y="231960"/>
            <a:ext cx="1259458" cy="1259458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3B835952-8AFE-4041-A71B-EE7E4F5EC008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83</a:t>
            </a:r>
          </a:p>
        </p:txBody>
      </p:sp>
    </p:spTree>
    <p:extLst>
      <p:ext uri="{BB962C8B-B14F-4D97-AF65-F5344CB8AC3E}">
        <p14:creationId xmlns:p14="http://schemas.microsoft.com/office/powerpoint/2010/main" val="7484299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5EF534EE-305E-4DAF-9C08-A05C60C554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6343" y="220717"/>
            <a:ext cx="4640334" cy="949507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54725785-1299-4594-B411-AEC1356367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5568" y="1434662"/>
            <a:ext cx="5133328" cy="4495287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446C733C-5CDA-4E35-9B8A-7B251E3CFED7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84</a:t>
            </a: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8C25E404-6EC7-4DB6-BE28-F85972153E0C}"/>
              </a:ext>
            </a:extLst>
          </p:cNvPr>
          <p:cNvSpPr/>
          <p:nvPr/>
        </p:nvSpPr>
        <p:spPr>
          <a:xfrm>
            <a:off x="2385129" y="572724"/>
            <a:ext cx="3013709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3200" b="1" cap="none" spc="0" dirty="0">
                <a:ln/>
                <a:solidFill>
                  <a:schemeClr val="accent4"/>
                </a:solidFill>
                <a:effectLst/>
              </a:rPr>
              <a:t>تحدي </a:t>
            </a:r>
            <a:r>
              <a:rPr lang="en-US" sz="3200" b="1" cap="none" spc="0" dirty="0">
                <a:ln/>
                <a:solidFill>
                  <a:schemeClr val="accent4"/>
                </a:solidFill>
                <a:effectLst/>
              </a:rPr>
              <a:t>Word Wall</a:t>
            </a:r>
            <a:endParaRPr lang="ar-SA" sz="32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6D5E2E06-1442-4EF3-8B58-532D2C482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196" y="1423529"/>
            <a:ext cx="2258776" cy="225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AFCCA9F8-5ADA-42E9-BB16-00D3CBB8A387}"/>
              </a:ext>
            </a:extLst>
          </p:cNvPr>
          <p:cNvSpPr/>
          <p:nvPr/>
        </p:nvSpPr>
        <p:spPr>
          <a:xfrm>
            <a:off x="1485715" y="3948335"/>
            <a:ext cx="481253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0"/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5"/>
              </a:rPr>
              <a:t>https://wordwall.net/ar/resource/6619322</a:t>
            </a:r>
            <a:endParaRPr lang="ar-SA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Picture 4" descr="Bitmoji Image">
            <a:extLst>
              <a:ext uri="{FF2B5EF4-FFF2-40B4-BE49-F238E27FC236}">
                <a16:creationId xmlns:a16="http://schemas.microsoft.com/office/drawing/2014/main" id="{C37D129B-B1A3-493A-A703-CAC7D4FD9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04" y="1777477"/>
            <a:ext cx="1550880" cy="1550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27389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5EF534EE-305E-4DAF-9C08-A05C60C554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6343" y="220717"/>
            <a:ext cx="4640334" cy="949507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14D32DDE-151C-4987-A153-30B4160D43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3175" y="1404103"/>
            <a:ext cx="6187665" cy="4049793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4357CF36-C784-46E4-A329-5D226B3241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96" y="294097"/>
            <a:ext cx="1870605" cy="2220012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7B752ED2-1E36-4922-97DF-04BE372BF31E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85</a:t>
            </a:r>
          </a:p>
        </p:txBody>
      </p:sp>
    </p:spTree>
    <p:extLst>
      <p:ext uri="{BB962C8B-B14F-4D97-AF65-F5344CB8AC3E}">
        <p14:creationId xmlns:p14="http://schemas.microsoft.com/office/powerpoint/2010/main" val="1970686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50071B36-F45C-4C50-AEF2-56D0D64A2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4457" y="644422"/>
            <a:ext cx="3650903" cy="5763694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F491BCA9-2539-4C76-A2A4-BA3B4C00EA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663" y="0"/>
            <a:ext cx="2971271" cy="3526269"/>
          </a:xfrm>
          <a:prstGeom prst="rect">
            <a:avLst/>
          </a:prstGeom>
        </p:spPr>
      </p:pic>
      <p:pic>
        <p:nvPicPr>
          <p:cNvPr id="6" name="صورة 5" descr="صورة تحتوي على قصاصة فنية&#10;&#10;تم إنشاء الوصف تلقائياً">
            <a:extLst>
              <a:ext uri="{FF2B5EF4-FFF2-40B4-BE49-F238E27FC236}">
                <a16:creationId xmlns:a16="http://schemas.microsoft.com/office/drawing/2014/main" id="{D7FB1B24-C617-423A-AB53-28EC8BF1B06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98" y="2718351"/>
            <a:ext cx="2339430" cy="3796617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AFEF9917-E779-4AAB-AFBC-186F377F42D7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71</a:t>
            </a:r>
          </a:p>
        </p:txBody>
      </p:sp>
    </p:spTree>
    <p:extLst>
      <p:ext uri="{BB962C8B-B14F-4D97-AF65-F5344CB8AC3E}">
        <p14:creationId xmlns:p14="http://schemas.microsoft.com/office/powerpoint/2010/main" val="326765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29D38336-71A1-4B03-8C3A-3F9D56B807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3609" y="450560"/>
            <a:ext cx="8783553" cy="297844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307990DC-A081-4C44-B1BD-DE3EAE16A4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9563" y="3815257"/>
            <a:ext cx="7852874" cy="2355862"/>
          </a:xfrm>
          <a:prstGeom prst="rect">
            <a:avLst/>
          </a:prstGeom>
        </p:spPr>
      </p:pic>
      <p:pic>
        <p:nvPicPr>
          <p:cNvPr id="4" name="صورة 3">
            <a:hlinkClick r:id="rId4"/>
            <a:extLst>
              <a:ext uri="{FF2B5EF4-FFF2-40B4-BE49-F238E27FC236}">
                <a16:creationId xmlns:a16="http://schemas.microsoft.com/office/drawing/2014/main" id="{59357226-9AA0-483D-B3C2-3E7CA29929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4793713"/>
            <a:ext cx="1337733" cy="1337733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01FAA2E8-C508-4370-B45D-26DD69A6ACCB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72</a:t>
            </a:r>
          </a:p>
        </p:txBody>
      </p:sp>
    </p:spTree>
    <p:extLst>
      <p:ext uri="{BB962C8B-B14F-4D97-AF65-F5344CB8AC3E}">
        <p14:creationId xmlns:p14="http://schemas.microsoft.com/office/powerpoint/2010/main" val="3253678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6E8F05AF-D531-4738-BCF9-4DF209FF7F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9803" y="0"/>
            <a:ext cx="7019410" cy="7055162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3140C9C5-1226-44D3-9A31-47BA8FB76B53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73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1BCC6ECA-3CC4-489E-B451-10375633A4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72085" y="2438398"/>
            <a:ext cx="2377718" cy="2802467"/>
          </a:xfrm>
          <a:prstGeom prst="rect">
            <a:avLst/>
          </a:prstGeom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75B82389-1A35-46E8-9165-38D5CEA5B48A}"/>
              </a:ext>
            </a:extLst>
          </p:cNvPr>
          <p:cNvSpPr/>
          <p:nvPr/>
        </p:nvSpPr>
        <p:spPr>
          <a:xfrm>
            <a:off x="472085" y="1617135"/>
            <a:ext cx="2412840" cy="70788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هيا </a:t>
            </a:r>
            <a:r>
              <a:rPr lang="ar-SA" sz="4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إلعب</a:t>
            </a:r>
            <a:r>
              <a:rPr lang="ar-SA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معي</a:t>
            </a:r>
          </a:p>
        </p:txBody>
      </p:sp>
    </p:spTree>
    <p:extLst>
      <p:ext uri="{BB962C8B-B14F-4D97-AF65-F5344CB8AC3E}">
        <p14:creationId xmlns:p14="http://schemas.microsoft.com/office/powerpoint/2010/main" val="1406623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04E3720-229A-42BA-8F2E-5924DD513D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4244" y="283247"/>
            <a:ext cx="7303512" cy="6291506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8D27F7AF-30BE-46B8-B38B-FEA5E9909230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74</a:t>
            </a:r>
          </a:p>
        </p:txBody>
      </p:sp>
    </p:spTree>
    <p:extLst>
      <p:ext uri="{BB962C8B-B14F-4D97-AF65-F5344CB8AC3E}">
        <p14:creationId xmlns:p14="http://schemas.microsoft.com/office/powerpoint/2010/main" val="2216227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6BE51BCC-1368-459E-BE77-2FF14898CE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6059" y="241970"/>
            <a:ext cx="7082795" cy="6101373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17074F9D-1521-4BDA-87BC-A4ED787D1CD7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75</a:t>
            </a:r>
          </a:p>
        </p:txBody>
      </p:sp>
    </p:spTree>
    <p:extLst>
      <p:ext uri="{BB962C8B-B14F-4D97-AF65-F5344CB8AC3E}">
        <p14:creationId xmlns:p14="http://schemas.microsoft.com/office/powerpoint/2010/main" val="3659103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0C1FE202-F607-4C41-BF92-9A8077160A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0570" y="157656"/>
            <a:ext cx="6651430" cy="1736436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BEAF657C-369D-4146-8047-F5C43F60C6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417" y="2154220"/>
            <a:ext cx="6391667" cy="3799491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5365D47A-8328-4978-9E63-B28C8ADF07C4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76</a:t>
            </a:r>
          </a:p>
        </p:txBody>
      </p:sp>
    </p:spTree>
    <p:extLst>
      <p:ext uri="{BB962C8B-B14F-4D97-AF65-F5344CB8AC3E}">
        <p14:creationId xmlns:p14="http://schemas.microsoft.com/office/powerpoint/2010/main" val="2106419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E1E8671B-093D-45E6-A19D-3D400F51A2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0570" y="157656"/>
            <a:ext cx="6651430" cy="1736436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4B0C0F00-AF63-4E92-A034-EAD6BC47D6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3590" y="2159876"/>
            <a:ext cx="6224819" cy="3580944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99945C62-CB78-46F3-9358-E4E5031E7E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54" y="4216399"/>
            <a:ext cx="897631" cy="2167467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7B58A7C9-23E7-4153-9301-602A15AC7B76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77</a:t>
            </a:r>
          </a:p>
        </p:txBody>
      </p:sp>
    </p:spTree>
    <p:extLst>
      <p:ext uri="{BB962C8B-B14F-4D97-AF65-F5344CB8AC3E}">
        <p14:creationId xmlns:p14="http://schemas.microsoft.com/office/powerpoint/2010/main" val="174798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C047D73A-ABC4-432A-9D22-4C335D98C1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0570" y="157656"/>
            <a:ext cx="6651430" cy="1736436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70DE4D16-AA27-4840-984E-8DA0C33608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059" y="2270236"/>
            <a:ext cx="6453547" cy="3679654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4EC9832F-E7A8-47C9-B186-62C379C1E980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78</a:t>
            </a:r>
          </a:p>
        </p:txBody>
      </p:sp>
    </p:spTree>
    <p:extLst>
      <p:ext uri="{BB962C8B-B14F-4D97-AF65-F5344CB8AC3E}">
        <p14:creationId xmlns:p14="http://schemas.microsoft.com/office/powerpoint/2010/main" val="2867121269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88</Words>
  <Application>Microsoft Office PowerPoint</Application>
  <PresentationFormat>شاشة عريضة</PresentationFormat>
  <Paragraphs>30</Paragraphs>
  <Slides>16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هبة أحمد عبدالله المزيد</dc:creator>
  <cp:lastModifiedBy>هبة أحمد عبدالله المزيد</cp:lastModifiedBy>
  <cp:revision>7</cp:revision>
  <dcterms:created xsi:type="dcterms:W3CDTF">2023-07-27T17:18:50Z</dcterms:created>
  <dcterms:modified xsi:type="dcterms:W3CDTF">2023-07-27T17:24:44Z</dcterms:modified>
</cp:coreProperties>
</file>