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22"/>
  </p:notesMasterIdLst>
  <p:sldIdLst>
    <p:sldId id="353" r:id="rId3"/>
    <p:sldId id="306" r:id="rId4"/>
    <p:sldId id="541" r:id="rId5"/>
    <p:sldId id="377" r:id="rId6"/>
    <p:sldId id="365" r:id="rId7"/>
    <p:sldId id="364" r:id="rId8"/>
    <p:sldId id="367" r:id="rId9"/>
    <p:sldId id="354" r:id="rId10"/>
    <p:sldId id="542" r:id="rId11"/>
    <p:sldId id="543" r:id="rId12"/>
    <p:sldId id="544" r:id="rId13"/>
    <p:sldId id="545" r:id="rId14"/>
    <p:sldId id="546" r:id="rId15"/>
    <p:sldId id="547" r:id="rId16"/>
    <p:sldId id="530" r:id="rId17"/>
    <p:sldId id="538" r:id="rId18"/>
    <p:sldId id="539" r:id="rId19"/>
    <p:sldId id="540" r:id="rId20"/>
    <p:sldId id="259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42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37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86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809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31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5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8134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964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AC1685-107C-4643-8786-F637F65E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2B2A0F-10FD-4E1B-94F3-5EDA834A5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F663AB-4447-423B-A1CF-BEBF5A15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7FE7-1DAD-417E-AC38-FEA1B8DF35E7}" type="datetimeFigureOut">
              <a:rPr lang="ar-SA" smtClean="0"/>
              <a:t>01/03/43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775660-ACA1-44B4-B8F6-EC787A18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57BAED-5439-4317-A952-6645DE26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9FE-1D7C-46C9-8F17-0CCD7286300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520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1" r:id="rId14"/>
    <p:sldLayoutId id="2147483692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50" r:id="rId3"/>
    <p:sldLayoutId id="214748369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19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9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tUUd6h39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 القسمة على عدد من رقم واحد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985437" y="79215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06A0D9E-F427-49A8-AEAF-1BD52421A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56" y="-116114"/>
            <a:ext cx="9511027" cy="19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4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6C7C2CC-B42C-4EF0-8C99-6C85A71E9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371" y="-145142"/>
            <a:ext cx="8649959" cy="307395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043DE6F-2F62-4459-8849-4FDCDBEAE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81371" cy="35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2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62D1A28-05E6-49CF-AE7C-929D28240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80" y="0"/>
            <a:ext cx="8201269" cy="362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4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EBD9713-2437-4FA6-BCF8-B83857D4B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961" y="0"/>
            <a:ext cx="8309333" cy="10923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B952B9B-A4FD-4700-B71F-62D51254A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4" y="706214"/>
            <a:ext cx="4367081" cy="15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0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D44C969-6668-4EB2-9EC6-33891DFD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52" y="-116115"/>
            <a:ext cx="6933511" cy="33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02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خامس1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3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5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6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أمل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المها القحطاني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ايناس الاحمد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جمانة  </a:t>
            </a:r>
            <a:r>
              <a:rPr lang="ar-SA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المهيني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جنى أل حارث</a:t>
            </a:r>
            <a:endParaRPr lang="en-US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جوري السهلي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الشهراني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حنين الخطيب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ديالا الدوسري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دينا العبدالواحد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رائد بشير -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رفعه آل خريم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ريفانا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العبداه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 العباد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سارا 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الصليبيخ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الموسى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سلطانه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شيخه القحطاني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عائشه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ايهاب 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غنى موسى - الكود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فاطمه الزهراء  سرور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لطيفه السليم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الغامدي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ليلى القحطاني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مريم الجاسر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ميس  عدي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نرجس أبو طوق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نوره سعد الصقر</a:t>
            </a:r>
          </a:p>
          <a:p>
            <a:pPr algn="ctr" rtl="1">
              <a:spcAft>
                <a:spcPts val="800"/>
              </a:spcAft>
            </a:pPr>
            <a:r>
              <a:rPr lang="ar-SA" sz="1400" b="1" dirty="0">
                <a:solidFill>
                  <a:schemeClr val="tx1"/>
                </a:solidFill>
                <a:cs typeface="+mj-cs"/>
              </a:rPr>
              <a:t>يارا ابو عبدالله</a:t>
            </a:r>
          </a:p>
        </p:txBody>
      </p:sp>
    </p:spTree>
    <p:extLst>
      <p:ext uri="{BB962C8B-B14F-4D97-AF65-F5344CB8AC3E}">
        <p14:creationId xmlns:p14="http://schemas.microsoft.com/office/powerpoint/2010/main" val="190471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خامس2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3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5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6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آيه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عمر عبدالجليل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ابرار الفضل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الجوري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بدريه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تالا المديني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جنا خالد جمعان عمر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جنى بنت ميثم السالم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الحارثي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حلا الشريف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ريتال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الحربي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 محمود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ريماس حلوي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زين عمار - دعبول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ساره السليم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صبا القحطاني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غاده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العطيوي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العمير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غلا الدحيم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فجر الخالد الخالدي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في القرفي الهاجري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لجين الحمصي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لمار المحيميد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لورا بنت مازن  قاسم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ليال بنت فوزي الشهري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لين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السماعيل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93749" y="432059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1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المنتاخ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مريم ال عميرة النعيمي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منيره العتيبي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ميس عسيري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يارا القرني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367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خامس3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3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5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6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أسيل آل شريه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الدوسري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أمل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الجوهره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الزهراني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محمد مرعي مكن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دانة العيد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ال مشرف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ديما  بو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شليبي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رغد الزريق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روز الشمري</a:t>
            </a:r>
          </a:p>
          <a:p>
            <a:pPr algn="ctr" rtl="1">
              <a:spcAft>
                <a:spcPts val="800"/>
              </a:spcAft>
            </a:pPr>
            <a:r>
              <a:rPr lang="ar-SA" b="1" dirty="0" err="1">
                <a:solidFill>
                  <a:schemeClr val="tx1"/>
                </a:solidFill>
                <a:cs typeface="+mj-cs"/>
              </a:rPr>
              <a:t>ريتال</a:t>
            </a:r>
            <a:r>
              <a:rPr lang="ar-SA" b="1" dirty="0">
                <a:solidFill>
                  <a:schemeClr val="tx1"/>
                </a:solidFill>
                <a:cs typeface="+mj-cs"/>
              </a:rPr>
              <a:t> عطوه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الحساوي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النجراني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ساره المغربي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سيدرا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علياء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عهد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غالية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غزل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فجر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لين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540190" y="4330185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FF0000"/>
                </a:solidFill>
                <a:cs typeface="+mj-cs"/>
              </a:rPr>
              <a:t>المجموعة6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مريم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نورة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وجد</a:t>
            </a:r>
          </a:p>
          <a:p>
            <a:pPr algn="ctr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</a:t>
            </a:r>
          </a:p>
        </p:txBody>
      </p:sp>
    </p:spTree>
    <p:extLst>
      <p:ext uri="{BB962C8B-B14F-4D97-AF65-F5344CB8AC3E}">
        <p14:creationId xmlns:p14="http://schemas.microsoft.com/office/powerpoint/2010/main" val="228511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90CE86-A478-4CB3-92D8-1855D48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461BA79-A3E1-4222-92AB-1995224DF6E3}"/>
              </a:ext>
            </a:extLst>
          </p:cNvPr>
          <p:cNvSpPr/>
          <p:nvPr/>
        </p:nvSpPr>
        <p:spPr>
          <a:xfrm>
            <a:off x="3656287" y="515875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أسماء الفرق خامس4</a:t>
            </a:r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B999A723-6664-4E94-B4EA-007C5240B6CC}"/>
              </a:ext>
            </a:extLst>
          </p:cNvPr>
          <p:cNvSpPr/>
          <p:nvPr/>
        </p:nvSpPr>
        <p:spPr>
          <a:xfrm>
            <a:off x="7994469" y="2495006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" action="ppaction://noaction"/>
            <a:extLst>
              <a:ext uri="{FF2B5EF4-FFF2-40B4-BE49-F238E27FC236}">
                <a16:creationId xmlns:a16="http://schemas.microsoft.com/office/drawing/2014/main" id="{9BB2701B-B7E8-4DFA-8460-32DC169B3960}"/>
              </a:ext>
            </a:extLst>
          </p:cNvPr>
          <p:cNvSpPr/>
          <p:nvPr/>
        </p:nvSpPr>
        <p:spPr>
          <a:xfrm>
            <a:off x="8099400" y="4587855"/>
            <a:ext cx="354003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  <a:extLst>
              <a:ext uri="{FF2B5EF4-FFF2-40B4-BE49-F238E27FC236}">
                <a16:creationId xmlns:a16="http://schemas.microsoft.com/office/drawing/2014/main" id="{5E2FB699-EFDB-4463-A1AE-B45B91DAFE4D}"/>
              </a:ext>
            </a:extLst>
          </p:cNvPr>
          <p:cNvSpPr/>
          <p:nvPr/>
        </p:nvSpPr>
        <p:spPr>
          <a:xfrm>
            <a:off x="4319795" y="4587855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hlinkClick r:id="rId3" action="ppaction://hlinksldjump"/>
            <a:extLst>
              <a:ext uri="{FF2B5EF4-FFF2-40B4-BE49-F238E27FC236}">
                <a16:creationId xmlns:a16="http://schemas.microsoft.com/office/drawing/2014/main" id="{D5D315EB-E657-4D0D-AAF7-B19B76F583CE}"/>
              </a:ext>
            </a:extLst>
          </p:cNvPr>
          <p:cNvSpPr/>
          <p:nvPr/>
        </p:nvSpPr>
        <p:spPr>
          <a:xfrm>
            <a:off x="4319795" y="2541787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hlinkClick r:id="rId5" action="ppaction://hlinksldjump"/>
            <a:extLst>
              <a:ext uri="{FF2B5EF4-FFF2-40B4-BE49-F238E27FC236}">
                <a16:creationId xmlns:a16="http://schemas.microsoft.com/office/drawing/2014/main" id="{2D1D61B6-BB6E-478C-A820-636C449BB142}"/>
              </a:ext>
            </a:extLst>
          </p:cNvPr>
          <p:cNvSpPr/>
          <p:nvPr/>
        </p:nvSpPr>
        <p:spPr>
          <a:xfrm>
            <a:off x="540190" y="4587854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hlinkClick r:id="rId6" action="ppaction://hlinksldjump"/>
            <a:extLst>
              <a:ext uri="{FF2B5EF4-FFF2-40B4-BE49-F238E27FC236}">
                <a16:creationId xmlns:a16="http://schemas.microsoft.com/office/drawing/2014/main" id="{D7E37EB0-7689-4EF7-89C3-E02508025BA1}"/>
              </a:ext>
            </a:extLst>
          </p:cNvPr>
          <p:cNvSpPr/>
          <p:nvPr/>
        </p:nvSpPr>
        <p:spPr>
          <a:xfrm>
            <a:off x="540190" y="2536662"/>
            <a:ext cx="3674674" cy="19463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169091-0C77-402F-A5F3-117DFE56E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0"/>
            <a:ext cx="2349158" cy="234915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7C6DFB5-BE77-49C2-8B0F-99CDA0287B55}"/>
              </a:ext>
            </a:extLst>
          </p:cNvPr>
          <p:cNvSpPr/>
          <p:nvPr/>
        </p:nvSpPr>
        <p:spPr>
          <a:xfrm>
            <a:off x="8061189" y="1943416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المجموعة1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أريام الشامسي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البندري مسعد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ايمان شيخ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جمانه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 القصيبي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dvertisingBold" pitchFamily="2" charset="-78"/>
              </a:rPr>
              <a:t>جملاء الدوسري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085D6B-76B4-44C5-9DD1-DE1FB4ECDB45}"/>
              </a:ext>
            </a:extLst>
          </p:cNvPr>
          <p:cNvSpPr/>
          <p:nvPr/>
        </p:nvSpPr>
        <p:spPr>
          <a:xfrm>
            <a:off x="4296439" y="1955080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المجموعة2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جنى الحارثي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حلا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الغامدى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داليا الزهراني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ديم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رزان العيد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CCDDD5F-7157-46AB-8A59-6A96249F1553}"/>
              </a:ext>
            </a:extLst>
          </p:cNvPr>
          <p:cNvSpPr/>
          <p:nvPr/>
        </p:nvSpPr>
        <p:spPr>
          <a:xfrm>
            <a:off x="522858" y="1941013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المجموعة3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رنيم </a:t>
            </a:r>
            <a:r>
              <a:rPr lang="ar-SA" b="1" dirty="0" err="1">
                <a:solidFill>
                  <a:schemeClr val="tx1"/>
                </a:solidFill>
                <a:cs typeface="+mj-cs"/>
              </a:rPr>
              <a:t>ابوحيمد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 المطيري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ريماس العتيبي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الجربوع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سارة العواد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E0EA530-64B5-45AA-9E1F-296BD0870664}"/>
              </a:ext>
            </a:extLst>
          </p:cNvPr>
          <p:cNvSpPr/>
          <p:nvPr/>
        </p:nvSpPr>
        <p:spPr>
          <a:xfrm>
            <a:off x="8032080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المجموعة4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سجى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سلوى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شادن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عائشة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فريال</a:t>
            </a:r>
          </a:p>
          <a:p>
            <a:pPr algn="ctr"/>
            <a:endParaRPr lang="ar-SA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B2F26B7-0E9C-40CC-A380-06D239398D11}"/>
              </a:ext>
            </a:extLst>
          </p:cNvPr>
          <p:cNvSpPr/>
          <p:nvPr/>
        </p:nvSpPr>
        <p:spPr>
          <a:xfrm>
            <a:off x="4267330" y="4334662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المجموعة5</a:t>
            </a:r>
            <a:endParaRPr lang="ar-SA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لانا 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لطيفة</a:t>
            </a:r>
          </a:p>
          <a:p>
            <a:pPr algn="ctr" rtl="1">
              <a:spcAft>
                <a:spcPts val="800"/>
              </a:spcAft>
            </a:pPr>
            <a:r>
              <a:rPr lang="ar-SA" sz="1800" b="1" dirty="0">
                <a:solidFill>
                  <a:schemeClr val="tx1"/>
                </a:solidFill>
                <a:cs typeface="+mj-cs"/>
              </a:rPr>
              <a:t>ليان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cs typeface="+mj-cs"/>
              </a:rPr>
              <a:t>ليانا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2DAE2AF-4B09-44C0-9DEC-7F3D9CDE9966}"/>
              </a:ext>
            </a:extLst>
          </p:cNvPr>
          <p:cNvSpPr/>
          <p:nvPr/>
        </p:nvSpPr>
        <p:spPr>
          <a:xfrm>
            <a:off x="485246" y="4322998"/>
            <a:ext cx="3674674" cy="2349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المجموعة6</a:t>
            </a:r>
            <a:endParaRPr lang="ar-SA" sz="1400" b="1" dirty="0">
              <a:solidFill>
                <a:schemeClr val="tx1"/>
              </a:solidFill>
              <a:cs typeface="+mj-cs"/>
            </a:endParaRP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مشاعل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مها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ميار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هيفاء</a:t>
            </a:r>
          </a:p>
          <a:p>
            <a:pPr algn="ctr" rtl="1">
              <a:spcAft>
                <a:spcPts val="800"/>
              </a:spcAft>
            </a:pPr>
            <a:r>
              <a:rPr lang="ar-SA" b="1" dirty="0">
                <a:solidFill>
                  <a:schemeClr val="tx1"/>
                </a:solidFill>
                <a:cs typeface="+mj-cs"/>
              </a:rPr>
              <a:t>يارا  - يارا</a:t>
            </a:r>
          </a:p>
        </p:txBody>
      </p:sp>
    </p:spTree>
    <p:extLst>
      <p:ext uri="{BB962C8B-B14F-4D97-AF65-F5344CB8AC3E}">
        <p14:creationId xmlns:p14="http://schemas.microsoft.com/office/powerpoint/2010/main" val="666965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الواجب في المنصة</a:t>
            </a:r>
            <a:br>
              <a:rPr lang="ar-SA" sz="4000" dirty="0">
                <a:cs typeface="AdvertisingMedium" pitchFamily="2" charset="-78"/>
              </a:rPr>
            </a:br>
            <a:r>
              <a:rPr lang="ar-SA" sz="4000" dirty="0">
                <a:cs typeface="AdvertisingMedium" pitchFamily="2" charset="-78"/>
              </a:rPr>
              <a:t>+مراجعة الدرس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63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A7575F0B-E664-4071-8995-EB1B96959C16}"/>
              </a:ext>
            </a:extLst>
          </p:cNvPr>
          <p:cNvSpPr/>
          <p:nvPr/>
        </p:nvSpPr>
        <p:spPr>
          <a:xfrm>
            <a:off x="9638350" y="189132"/>
            <a:ext cx="2792801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 السابق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في المنصة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416EC-5824-4093-A4FB-799B40B582CC}"/>
              </a:ext>
            </a:extLst>
          </p:cNvPr>
          <p:cNvSpPr/>
          <p:nvPr/>
        </p:nvSpPr>
        <p:spPr>
          <a:xfrm>
            <a:off x="6611787" y="148179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خامس1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D5D18F-FE86-4FD9-975C-5C274F2CAB89}"/>
              </a:ext>
            </a:extLst>
          </p:cNvPr>
          <p:cNvSpPr/>
          <p:nvPr/>
        </p:nvSpPr>
        <p:spPr>
          <a:xfrm>
            <a:off x="6611786" y="2505670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73EAD-C761-4539-86E1-8F526F56636E}"/>
              </a:ext>
            </a:extLst>
          </p:cNvPr>
          <p:cNvSpPr/>
          <p:nvPr/>
        </p:nvSpPr>
        <p:spPr>
          <a:xfrm>
            <a:off x="6611786" y="3529548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خامس3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452AB-619E-4AAC-AC3D-AA7BDC0E51B4}"/>
              </a:ext>
            </a:extLst>
          </p:cNvPr>
          <p:cNvSpPr/>
          <p:nvPr/>
        </p:nvSpPr>
        <p:spPr>
          <a:xfrm>
            <a:off x="6836376" y="485001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خامس4</a:t>
            </a:r>
          </a:p>
        </p:txBody>
      </p:sp>
    </p:spTree>
    <p:extLst>
      <p:ext uri="{BB962C8B-B14F-4D97-AF65-F5344CB8AC3E}">
        <p14:creationId xmlns:p14="http://schemas.microsoft.com/office/powerpoint/2010/main" val="188611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9961901" y="789950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7E9BE142-B7B3-4A92-8B76-577F3CCC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0" y="2524755"/>
            <a:ext cx="3790950" cy="3790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BF25EC7-31D9-43B8-8DAA-D93019B35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71" y="1967095"/>
            <a:ext cx="3529334" cy="48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0C9B2519-A43A-4A4C-9919-B7A3938F6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C9F1EE4-2151-4C12-A3A7-8AC91773B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01" y="1094195"/>
            <a:ext cx="10180266" cy="317353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C2039E1-3DD1-40A7-89CD-D516535DC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455" y="4706712"/>
            <a:ext cx="8894955" cy="11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2DED7F-3D50-41CE-BC09-31319924ED1D}"/>
              </a:ext>
            </a:extLst>
          </p:cNvPr>
          <p:cNvSpPr/>
          <p:nvPr/>
        </p:nvSpPr>
        <p:spPr>
          <a:xfrm>
            <a:off x="8242725" y="134457"/>
            <a:ext cx="17924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sp>
        <p:nvSpPr>
          <p:cNvPr id="3" name="زر الإجراء: فيديو 2">
            <a:hlinkClick r:id="rId3" highlightClick="1"/>
            <a:extLst>
              <a:ext uri="{FF2B5EF4-FFF2-40B4-BE49-F238E27FC236}">
                <a16:creationId xmlns:a16="http://schemas.microsoft.com/office/drawing/2014/main" id="{8D24703A-DBF1-4793-BA51-E9BDE7E7A038}"/>
              </a:ext>
            </a:extLst>
          </p:cNvPr>
          <p:cNvSpPr/>
          <p:nvPr/>
        </p:nvSpPr>
        <p:spPr>
          <a:xfrm>
            <a:off x="10609943" y="5142467"/>
            <a:ext cx="667657" cy="4745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28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D2A033E-A0AF-46A8-BE45-7B8D195EE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008" y="-130629"/>
            <a:ext cx="7840991" cy="68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5990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1422</TotalTime>
  <Words>406</Words>
  <Application>Microsoft Office PowerPoint</Application>
  <PresentationFormat>شاشة عريضة</PresentationFormat>
  <Paragraphs>211</Paragraphs>
  <Slides>19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في المنصة +مراجعة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20</cp:revision>
  <dcterms:created xsi:type="dcterms:W3CDTF">2021-09-10T20:18:08Z</dcterms:created>
  <dcterms:modified xsi:type="dcterms:W3CDTF">2021-10-07T20:18:14Z</dcterms:modified>
</cp:coreProperties>
</file>