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hyperlink" Target="https://youtu.be/3qD_hqTCdUY" TargetMode="External"/><Relationship Id="rId8" Type="http://schemas.openxmlformats.org/officeDocument/2006/relationships/image" Target="../media/image3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٧ استقصاء حل المسألة"/>
          <p:cNvSpPr txBox="1"/>
          <p:nvPr/>
        </p:nvSpPr>
        <p:spPr>
          <a:xfrm>
            <a:off x="6062612" y="5881057"/>
            <a:ext cx="12258776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١-٧ استقصاء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تجميع"/>
          <p:cNvGrpSpPr/>
          <p:nvPr/>
        </p:nvGrpSpPr>
        <p:grpSpPr>
          <a:xfrm>
            <a:off x="5848423" y="1312002"/>
            <a:ext cx="16928349" cy="10570552"/>
            <a:chOff x="0" y="-139700"/>
            <a:chExt cx="16928347" cy="10570550"/>
          </a:xfrm>
        </p:grpSpPr>
        <p:grpSp>
          <p:nvGrpSpPr>
            <p:cNvPr id="331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324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323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322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27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326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325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30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329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328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337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332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3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4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5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6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  <p:grpSp>
        <p:nvGrpSpPr>
          <p:cNvPr id="341" name="صفحة الكتاب ٣٨"/>
          <p:cNvGrpSpPr/>
          <p:nvPr/>
        </p:nvGrpSpPr>
        <p:grpSpPr>
          <a:xfrm rot="18900000">
            <a:off x="1862869" y="3270241"/>
            <a:ext cx="5337088" cy="1587501"/>
            <a:chOff x="0" y="0"/>
            <a:chExt cx="5337087" cy="1587500"/>
          </a:xfrm>
        </p:grpSpPr>
        <p:sp>
          <p:nvSpPr>
            <p:cNvPr id="340" name="صفحة الكتاب ٣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٣٨</a:t>
              </a:r>
            </a:p>
          </p:txBody>
        </p:sp>
        <p:pic>
          <p:nvPicPr>
            <p:cNvPr id="339" name="صفحة الكتاب ٣٨ صفحة الكتاب ٣٨" descr="صفحة الكتاب ٣٨ صفحة الكتاب ٣٨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4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49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3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5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8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8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88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7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94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9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9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9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4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0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9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0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4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10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9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1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2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2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1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28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0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19638822" y="192621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6">
            <a:extLst/>
          </a:blip>
          <a:srcRect l="19069" t="1180" r="19069" b="1194"/>
          <a:stretch>
            <a:fillRect/>
          </a:stretch>
        </p:blipFill>
        <p:spPr>
          <a:xfrm>
            <a:off x="9582336" y="3120990"/>
            <a:ext cx="5686823" cy="897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10214009" y="7221041"/>
            <a:ext cx="3404267" cy="29284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تجميع"/>
          <p:cNvGrpSpPr/>
          <p:nvPr/>
        </p:nvGrpSpPr>
        <p:grpSpPr>
          <a:xfrm>
            <a:off x="11441106" y="1581543"/>
            <a:ext cx="10540671" cy="3129694"/>
            <a:chOff x="0" y="0"/>
            <a:chExt cx="10540670" cy="3129693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0540671" cy="14751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9" name="صورة"/>
            <p:cNvGrpSpPr/>
            <p:nvPr/>
          </p:nvGrpSpPr>
          <p:grpSpPr>
            <a:xfrm>
              <a:off x="337480" y="1776284"/>
              <a:ext cx="9865710" cy="1353410"/>
              <a:chOff x="0" y="0"/>
              <a:chExt cx="9865708" cy="1353408"/>
            </a:xfrm>
          </p:grpSpPr>
          <p:pic>
            <p:nvPicPr>
              <p:cNvPr id="198" name="صورة" descr="صورة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50800" y="50800"/>
                <a:ext cx="9764109" cy="125180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7" name="صورة" descr="صورة"/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0"/>
                <a:ext cx="9865709" cy="1353409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٣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0" name="صفحة الكتاب ٣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٣٧</a:t>
              </a:r>
            </a:p>
          </p:txBody>
        </p:sp>
        <p:pic>
          <p:nvPicPr>
            <p:cNvPr id="209" name="صفحة الكتاب ٣٧ صفحة الكتاب ٣٧" descr="صفحة الكتاب ٣٧ صفحة الكتاب ٣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6" name="تجميع"/>
          <p:cNvGrpSpPr/>
          <p:nvPr/>
        </p:nvGrpSpPr>
        <p:grpSpPr>
          <a:xfrm>
            <a:off x="11441106" y="1581543"/>
            <a:ext cx="10540671" cy="3129694"/>
            <a:chOff x="0" y="0"/>
            <a:chExt cx="10540670" cy="3129693"/>
          </a:xfrm>
        </p:grpSpPr>
        <p:pic>
          <p:nvPicPr>
            <p:cNvPr id="21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540671" cy="14751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5" name="صورة"/>
            <p:cNvGrpSpPr/>
            <p:nvPr/>
          </p:nvGrpSpPr>
          <p:grpSpPr>
            <a:xfrm>
              <a:off x="337480" y="1776284"/>
              <a:ext cx="9865710" cy="1353410"/>
              <a:chOff x="0" y="0"/>
              <a:chExt cx="9865708" cy="1353408"/>
            </a:xfrm>
          </p:grpSpPr>
          <p:pic>
            <p:nvPicPr>
              <p:cNvPr id="214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0800" y="50800"/>
                <a:ext cx="9764109" cy="125180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9865709" cy="1353409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678384" y="7293023"/>
            <a:ext cx="14829218" cy="337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63088" y="6007780"/>
            <a:ext cx="4301323" cy="4301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2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2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صفحة الكتاب ٣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8" name="صفحة الكتاب ٣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٣٧</a:t>
              </a:r>
            </a:p>
          </p:txBody>
        </p:sp>
        <p:pic>
          <p:nvPicPr>
            <p:cNvPr id="227" name="صفحة الكتاب ٣٧ صفحة الكتاب ٣٧" descr="صفحة الكتاب ٣٧ صفحة الكتاب ٣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34" name="تجميع"/>
          <p:cNvGrpSpPr/>
          <p:nvPr/>
        </p:nvGrpSpPr>
        <p:grpSpPr>
          <a:xfrm>
            <a:off x="11441106" y="1581543"/>
            <a:ext cx="10540671" cy="3129694"/>
            <a:chOff x="0" y="0"/>
            <a:chExt cx="10540670" cy="3129693"/>
          </a:xfrm>
        </p:grpSpPr>
        <p:pic>
          <p:nvPicPr>
            <p:cNvPr id="23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540671" cy="14751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3" name="صورة"/>
            <p:cNvGrpSpPr/>
            <p:nvPr/>
          </p:nvGrpSpPr>
          <p:grpSpPr>
            <a:xfrm>
              <a:off x="337480" y="1776284"/>
              <a:ext cx="9865710" cy="1353410"/>
              <a:chOff x="0" y="0"/>
              <a:chExt cx="9865708" cy="1353408"/>
            </a:xfrm>
          </p:grpSpPr>
          <p:pic>
            <p:nvPicPr>
              <p:cNvPr id="232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0800" y="50800"/>
                <a:ext cx="9764109" cy="125180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1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9865709" cy="1353409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516925" y="5327208"/>
            <a:ext cx="12743891" cy="5770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صفحة الكتاب ٣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5" name="صفحة الكتاب ٣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٣٧</a:t>
              </a:r>
            </a:p>
          </p:txBody>
        </p:sp>
        <p:pic>
          <p:nvPicPr>
            <p:cNvPr id="244" name="صفحة الكتاب ٣٧ صفحة الكتاب ٣٧" descr="صفحة الكتاب ٣٧ صفحة الكتاب ٣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1" name="تجميع"/>
          <p:cNvGrpSpPr/>
          <p:nvPr/>
        </p:nvGrpSpPr>
        <p:grpSpPr>
          <a:xfrm>
            <a:off x="15152712" y="1581543"/>
            <a:ext cx="6829066" cy="2045547"/>
            <a:chOff x="0" y="0"/>
            <a:chExt cx="6829065" cy="2045546"/>
          </a:xfrm>
        </p:grpSpPr>
        <p:pic>
          <p:nvPicPr>
            <p:cNvPr id="24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29066" cy="955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0" name="صورة"/>
            <p:cNvGrpSpPr/>
            <p:nvPr/>
          </p:nvGrpSpPr>
          <p:grpSpPr>
            <a:xfrm>
              <a:off x="200758" y="1132927"/>
              <a:ext cx="6427549" cy="912620"/>
              <a:chOff x="0" y="0"/>
              <a:chExt cx="6427548" cy="912618"/>
            </a:xfrm>
          </p:grpSpPr>
          <p:pic>
            <p:nvPicPr>
              <p:cNvPr id="249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0800" y="50800"/>
                <a:ext cx="6325949" cy="81101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8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6427549" cy="912619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772650" y="3942474"/>
            <a:ext cx="10648378" cy="815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54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8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صفحة الكتاب ٣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2" name="صفحة الكتاب ٣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٣٨</a:t>
              </a:r>
            </a:p>
          </p:txBody>
        </p:sp>
        <p:pic>
          <p:nvPicPr>
            <p:cNvPr id="261" name="صفحة الكتاب ٣٨ صفحة الكتاب ٣٨" descr="صفحة الكتاب ٣٨ صفحة الكتاب ٣٨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sp>
        <p:nvSpPr>
          <p:cNvPr id="264" name="ضع خطأ تحت المعطى…"/>
          <p:cNvSpPr txBox="1"/>
          <p:nvPr/>
        </p:nvSpPr>
        <p:spPr>
          <a:xfrm>
            <a:off x="4853260" y="4243065"/>
            <a:ext cx="3406727" cy="24135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267" name="صورة"/>
          <p:cNvGrpSpPr/>
          <p:nvPr/>
        </p:nvGrpSpPr>
        <p:grpSpPr>
          <a:xfrm>
            <a:off x="12141200" y="1763276"/>
            <a:ext cx="10230896" cy="1443516"/>
            <a:chOff x="0" y="0"/>
            <a:chExt cx="10230895" cy="1443515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0129296" cy="13419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230896" cy="1443516"/>
            </a:xfrm>
            <a:prstGeom prst="rect">
              <a:avLst/>
            </a:prstGeom>
            <a:effectLst/>
          </p:spPr>
        </p:pic>
      </p:grpSp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72686" y="5242833"/>
            <a:ext cx="14188828" cy="4789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7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7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تجميع"/>
          <p:cNvGrpSpPr/>
          <p:nvPr/>
        </p:nvGrpSpPr>
        <p:grpSpPr>
          <a:xfrm>
            <a:off x="5848423" y="1312002"/>
            <a:ext cx="16928349" cy="10570552"/>
            <a:chOff x="0" y="-139700"/>
            <a:chExt cx="16928347" cy="10570550"/>
          </a:xfrm>
        </p:grpSpPr>
        <p:grpSp>
          <p:nvGrpSpPr>
            <p:cNvPr id="286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79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78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77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82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281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280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85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284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283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292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287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8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89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90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91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  <p:grpSp>
        <p:nvGrpSpPr>
          <p:cNvPr id="296" name="صفحة الكتاب ٣٨"/>
          <p:cNvGrpSpPr/>
          <p:nvPr/>
        </p:nvGrpSpPr>
        <p:grpSpPr>
          <a:xfrm rot="18900000">
            <a:off x="1862869" y="3270241"/>
            <a:ext cx="5337088" cy="1587501"/>
            <a:chOff x="0" y="0"/>
            <a:chExt cx="5337087" cy="1587500"/>
          </a:xfrm>
        </p:grpSpPr>
        <p:sp>
          <p:nvSpPr>
            <p:cNvPr id="295" name="صفحة الكتاب ٣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٣٨</a:t>
              </a:r>
            </a:p>
          </p:txBody>
        </p:sp>
        <p:pic>
          <p:nvPicPr>
            <p:cNvPr id="294" name="صفحة الكتاب ٣٨ صفحة الكتاب ٣٨" descr="صفحة الكتاب ٣٨ صفحة الكتاب ٣٨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98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9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2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19709953" y="2932814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صفحة الكتاب ٣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06" name="صفحة الكتاب ٣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٣٨</a:t>
              </a:r>
            </a:p>
          </p:txBody>
        </p:sp>
        <p:pic>
          <p:nvPicPr>
            <p:cNvPr id="305" name="صفحة الكتاب ٣٨ صفحة الكتاب ٣٨" descr="صفحة الكتاب ٣٨ صفحة الكتاب ٣٨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sp>
        <p:nvSpPr>
          <p:cNvPr id="308" name="ضع خطأ تحت المعطى…"/>
          <p:cNvSpPr txBox="1"/>
          <p:nvPr/>
        </p:nvSpPr>
        <p:spPr>
          <a:xfrm>
            <a:off x="4853260" y="4243065"/>
            <a:ext cx="3406727" cy="24135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311" name="صورة"/>
          <p:cNvGrpSpPr/>
          <p:nvPr/>
        </p:nvGrpSpPr>
        <p:grpSpPr>
          <a:xfrm>
            <a:off x="12141200" y="1763276"/>
            <a:ext cx="10230896" cy="1443516"/>
            <a:chOff x="0" y="0"/>
            <a:chExt cx="10230895" cy="1443515"/>
          </a:xfrm>
        </p:grpSpPr>
        <p:pic>
          <p:nvPicPr>
            <p:cNvPr id="31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0129296" cy="13419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230896" cy="1443516"/>
            </a:xfrm>
            <a:prstGeom prst="rect">
              <a:avLst/>
            </a:prstGeom>
            <a:effectLst/>
          </p:spPr>
        </p:pic>
      </p:grpSp>
      <p:pic>
        <p:nvPicPr>
          <p:cNvPr id="31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27399" y="4079694"/>
            <a:ext cx="12298081" cy="3528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42048" y="7745372"/>
            <a:ext cx="9958206" cy="4460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