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3" r:id="rId2"/>
  </p:sldMasterIdLst>
  <p:notesMasterIdLst>
    <p:notesMasterId r:id="rId24"/>
  </p:notesMasterIdLst>
  <p:sldIdLst>
    <p:sldId id="353" r:id="rId3"/>
    <p:sldId id="306" r:id="rId4"/>
    <p:sldId id="544" r:id="rId5"/>
    <p:sldId id="377" r:id="rId6"/>
    <p:sldId id="365" r:id="rId7"/>
    <p:sldId id="364" r:id="rId8"/>
    <p:sldId id="367" r:id="rId9"/>
    <p:sldId id="354" r:id="rId10"/>
    <p:sldId id="313" r:id="rId11"/>
    <p:sldId id="542" r:id="rId12"/>
    <p:sldId id="352" r:id="rId13"/>
    <p:sldId id="324" r:id="rId14"/>
    <p:sldId id="543" r:id="rId15"/>
    <p:sldId id="325" r:id="rId16"/>
    <p:sldId id="323" r:id="rId17"/>
    <p:sldId id="322" r:id="rId18"/>
    <p:sldId id="259" r:id="rId19"/>
    <p:sldId id="530" r:id="rId20"/>
    <p:sldId id="538" r:id="rId21"/>
    <p:sldId id="539" r:id="rId22"/>
    <p:sldId id="540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01"/>
    <a:srgbClr val="F8F8FA"/>
    <a:srgbClr val="EBEAEE"/>
    <a:srgbClr val="F33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93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279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05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07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69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358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9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عنوان المقطع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2297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7"/>
          <p:cNvGrpSpPr/>
          <p:nvPr/>
        </p:nvGrpSpPr>
        <p:grpSpPr>
          <a:xfrm>
            <a:off x="2722900" y="543779"/>
            <a:ext cx="6240888" cy="6040604"/>
            <a:chOff x="2050157" y="433850"/>
            <a:chExt cx="4943669" cy="4785016"/>
          </a:xfrm>
        </p:grpSpPr>
        <p:sp>
          <p:nvSpPr>
            <p:cNvPr id="1290" name="Google Shape;1290;p27"/>
            <p:cNvSpPr/>
            <p:nvPr/>
          </p:nvSpPr>
          <p:spPr>
            <a:xfrm>
              <a:off x="2075250" y="461112"/>
              <a:ext cx="4915787" cy="4731113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2050157" y="433850"/>
              <a:ext cx="4943669" cy="4785016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2" name="Google Shape;1292;p27"/>
          <p:cNvSpPr txBox="1">
            <a:spLocks noGrp="1"/>
          </p:cNvSpPr>
          <p:nvPr>
            <p:ph type="title" hasCustomPrompt="1"/>
          </p:nvPr>
        </p:nvSpPr>
        <p:spPr>
          <a:xfrm>
            <a:off x="3251200" y="2093333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3" name="Google Shape;1293;p27"/>
          <p:cNvSpPr txBox="1">
            <a:spLocks noGrp="1"/>
          </p:cNvSpPr>
          <p:nvPr>
            <p:ph type="title" idx="2" hasCustomPrompt="1"/>
          </p:nvPr>
        </p:nvSpPr>
        <p:spPr>
          <a:xfrm>
            <a:off x="3251196" y="324746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4" name="Google Shape;1294;p27"/>
          <p:cNvSpPr txBox="1">
            <a:spLocks noGrp="1"/>
          </p:cNvSpPr>
          <p:nvPr>
            <p:ph type="title" idx="3" hasCustomPrompt="1"/>
          </p:nvPr>
        </p:nvSpPr>
        <p:spPr>
          <a:xfrm>
            <a:off x="3251200" y="439822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27"/>
          <p:cNvSpPr txBox="1">
            <a:spLocks noGrp="1"/>
          </p:cNvSpPr>
          <p:nvPr>
            <p:ph type="subTitle" idx="1"/>
          </p:nvPr>
        </p:nvSpPr>
        <p:spPr>
          <a:xfrm>
            <a:off x="5705367" y="20933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27"/>
          <p:cNvSpPr txBox="1">
            <a:spLocks noGrp="1"/>
          </p:cNvSpPr>
          <p:nvPr>
            <p:ph type="subTitle" idx="4"/>
          </p:nvPr>
        </p:nvSpPr>
        <p:spPr>
          <a:xfrm>
            <a:off x="5705367" y="3247469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7"/>
          <p:cNvSpPr txBox="1">
            <a:spLocks noGrp="1"/>
          </p:cNvSpPr>
          <p:nvPr>
            <p:ph type="subTitle" idx="5"/>
          </p:nvPr>
        </p:nvSpPr>
        <p:spPr>
          <a:xfrm>
            <a:off x="5705367" y="43982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8" name="Google Shape;1298;p27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299" name="Google Shape;1299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04" name="Google Shape;1304;p27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305" name="Google Shape;1305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0" name="Google Shape;1310;p27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311" name="Google Shape;1311;p2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316" name="Google Shape;1316;p2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322" name="Google Shape;1322;p27"/>
          <p:cNvGrpSpPr/>
          <p:nvPr/>
        </p:nvGrpSpPr>
        <p:grpSpPr>
          <a:xfrm rot="-10796165">
            <a:off x="-1361283" y="1195326"/>
            <a:ext cx="2484909" cy="641177"/>
            <a:chOff x="7622176" y="2589750"/>
            <a:chExt cx="2078841" cy="536400"/>
          </a:xfrm>
        </p:grpSpPr>
        <p:sp>
          <p:nvSpPr>
            <p:cNvPr id="1323" name="Google Shape;1323;p2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26" name="Google Shape;1326;p27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327" name="Google Shape;1327;p2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32" name="Google Shape;1332;p27"/>
          <p:cNvGrpSpPr/>
          <p:nvPr/>
        </p:nvGrpSpPr>
        <p:grpSpPr>
          <a:xfrm rot="-10796165">
            <a:off x="-696740" y="2062922"/>
            <a:ext cx="2456467" cy="639421"/>
            <a:chOff x="7492775" y="1865413"/>
            <a:chExt cx="2055046" cy="534931"/>
          </a:xfrm>
        </p:grpSpPr>
        <p:sp>
          <p:nvSpPr>
            <p:cNvPr id="1333" name="Google Shape;1333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08134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59643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USTOM_5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7"/>
          <p:cNvGrpSpPr/>
          <p:nvPr/>
        </p:nvGrpSpPr>
        <p:grpSpPr>
          <a:xfrm>
            <a:off x="2722900" y="543779"/>
            <a:ext cx="6240888" cy="6040604"/>
            <a:chOff x="2050157" y="433850"/>
            <a:chExt cx="4943669" cy="4785016"/>
          </a:xfrm>
        </p:grpSpPr>
        <p:sp>
          <p:nvSpPr>
            <p:cNvPr id="1290" name="Google Shape;1290;p27"/>
            <p:cNvSpPr/>
            <p:nvPr/>
          </p:nvSpPr>
          <p:spPr>
            <a:xfrm>
              <a:off x="2075250" y="461112"/>
              <a:ext cx="4915787" cy="4731113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2050157" y="433850"/>
              <a:ext cx="4943669" cy="4785016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2" name="Google Shape;1292;p27"/>
          <p:cNvSpPr txBox="1">
            <a:spLocks noGrp="1"/>
          </p:cNvSpPr>
          <p:nvPr>
            <p:ph type="title" hasCustomPrompt="1"/>
          </p:nvPr>
        </p:nvSpPr>
        <p:spPr>
          <a:xfrm>
            <a:off x="3251200" y="2093333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3" name="Google Shape;1293;p27"/>
          <p:cNvSpPr txBox="1">
            <a:spLocks noGrp="1"/>
          </p:cNvSpPr>
          <p:nvPr>
            <p:ph type="title" idx="2" hasCustomPrompt="1"/>
          </p:nvPr>
        </p:nvSpPr>
        <p:spPr>
          <a:xfrm>
            <a:off x="3251196" y="324746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4" name="Google Shape;1294;p27"/>
          <p:cNvSpPr txBox="1">
            <a:spLocks noGrp="1"/>
          </p:cNvSpPr>
          <p:nvPr>
            <p:ph type="title" idx="3" hasCustomPrompt="1"/>
          </p:nvPr>
        </p:nvSpPr>
        <p:spPr>
          <a:xfrm>
            <a:off x="3251200" y="439822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27"/>
          <p:cNvSpPr txBox="1">
            <a:spLocks noGrp="1"/>
          </p:cNvSpPr>
          <p:nvPr>
            <p:ph type="subTitle" idx="1"/>
          </p:nvPr>
        </p:nvSpPr>
        <p:spPr>
          <a:xfrm>
            <a:off x="5705367" y="20933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27"/>
          <p:cNvSpPr txBox="1">
            <a:spLocks noGrp="1"/>
          </p:cNvSpPr>
          <p:nvPr>
            <p:ph type="subTitle" idx="4"/>
          </p:nvPr>
        </p:nvSpPr>
        <p:spPr>
          <a:xfrm>
            <a:off x="5705367" y="3247469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7"/>
          <p:cNvSpPr txBox="1">
            <a:spLocks noGrp="1"/>
          </p:cNvSpPr>
          <p:nvPr>
            <p:ph type="subTitle" idx="5"/>
          </p:nvPr>
        </p:nvSpPr>
        <p:spPr>
          <a:xfrm>
            <a:off x="5705367" y="43982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8" name="Google Shape;1298;p27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299" name="Google Shape;1299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04" name="Google Shape;1304;p27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305" name="Google Shape;1305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0" name="Google Shape;1310;p27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311" name="Google Shape;1311;p2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316" name="Google Shape;1316;p2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322" name="Google Shape;1322;p27"/>
          <p:cNvGrpSpPr/>
          <p:nvPr/>
        </p:nvGrpSpPr>
        <p:grpSpPr>
          <a:xfrm rot="-10796165">
            <a:off x="-1361283" y="1195326"/>
            <a:ext cx="2484909" cy="641177"/>
            <a:chOff x="7622176" y="2589750"/>
            <a:chExt cx="2078841" cy="536400"/>
          </a:xfrm>
        </p:grpSpPr>
        <p:sp>
          <p:nvSpPr>
            <p:cNvPr id="1323" name="Google Shape;1323;p2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26" name="Google Shape;1326;p27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327" name="Google Shape;1327;p2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32" name="Google Shape;1332;p27"/>
          <p:cNvGrpSpPr/>
          <p:nvPr/>
        </p:nvGrpSpPr>
        <p:grpSpPr>
          <a:xfrm rot="-10796165">
            <a:off x="-696740" y="2062922"/>
            <a:ext cx="2456467" cy="639421"/>
            <a:chOff x="7492775" y="1865413"/>
            <a:chExt cx="2055046" cy="534931"/>
          </a:xfrm>
        </p:grpSpPr>
        <p:sp>
          <p:nvSpPr>
            <p:cNvPr id="1333" name="Google Shape;1333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9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oogle Shape;1120;p24"/>
          <p:cNvGrpSpPr/>
          <p:nvPr/>
        </p:nvGrpSpPr>
        <p:grpSpPr>
          <a:xfrm rot="-5211479">
            <a:off x="2439161" y="1542998"/>
            <a:ext cx="7313696" cy="8005871"/>
            <a:chOff x="229105" y="1914751"/>
            <a:chExt cx="4500802" cy="5590116"/>
          </a:xfrm>
        </p:grpSpPr>
        <p:sp>
          <p:nvSpPr>
            <p:cNvPr id="1121" name="Google Shape;1121;p24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1" name="Google Shape;1151;p24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152" name="Google Shape;1152;p24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157" name="Google Shape;1157;p24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158" name="Google Shape;1158;p24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24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24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24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24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163" name="Google Shape;1163;p24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164" name="Google Shape;1164;p24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165" name="Google Shape;1165;p24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68" name="Google Shape;1168;p24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169" name="Google Shape;1169;p24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4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4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4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4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4" name="Google Shape;1174;p24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75" name="Google Shape;1175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0" name="Google Shape;1180;p2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81" name="Google Shape;1181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6" name="Google Shape;1186;p2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87" name="Google Shape;1187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92063" y="-202278"/>
            <a:ext cx="11515579" cy="6471007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925133" y="1829333"/>
            <a:ext cx="9965600" cy="4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925137" y="979905"/>
            <a:ext cx="9851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639225" y="443353"/>
            <a:ext cx="956043" cy="939935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10190119" y="-358"/>
            <a:ext cx="956043" cy="939935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AC1685-107C-4643-8786-F637F65E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2B2A0F-10FD-4E1B-94F3-5EDA834A5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F663AB-4447-423B-A1CF-BEBF5A15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87FE7-1DAD-417E-AC38-FEA1B8DF35E7}" type="datetimeFigureOut">
              <a:rPr lang="ar-SA" smtClean="0"/>
              <a:t>12/03/43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775660-ACA1-44B4-B8F6-EC787A18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57BAED-5439-4317-A952-6645DE26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49FE-1D7C-46C9-8F17-0CCD7286300E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8520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12/03/43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8" r:id="rId3"/>
    <p:sldLayoutId id="2147483652" r:id="rId4"/>
    <p:sldLayoutId id="2147483687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9" r:id="rId13"/>
    <p:sldLayoutId id="2147483691" r:id="rId14"/>
    <p:sldLayoutId id="2147483692" r:id="rId1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BE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0" r:id="rId2"/>
    <p:sldLayoutId id="2147483669" r:id="rId3"/>
    <p:sldLayoutId id="2147483650" r:id="rId4"/>
    <p:sldLayoutId id="214748369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0.gif"/><Relationship Id="rId1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12" Type="http://schemas.openxmlformats.org/officeDocument/2006/relationships/image" Target="../media/image9.png"/><Relationship Id="rId17" Type="http://schemas.openxmlformats.org/officeDocument/2006/relationships/hyperlink" Target="https://openclipart.org/detail/49423" TargetMode="External"/><Relationship Id="rId2" Type="http://schemas.openxmlformats.org/officeDocument/2006/relationships/image" Target="../media/image4.jpeg"/><Relationship Id="rId16" Type="http://schemas.openxmlformats.org/officeDocument/2006/relationships/image" Target="../media/image13.png"/><Relationship Id="rId20" Type="http://schemas.openxmlformats.org/officeDocument/2006/relationships/hyperlink" Target="file:///C:\Users\bnooo\OneDrive\Desktop\&#1583;&#1608;&#1585;&#1577;%20&#1575;&#1604;&#1601;&#1589;&#1608;&#1604;%20&#1575;&#1604;&#1575;&#1601;&#1578;&#1585;&#1575;&#1590;&#1610;&#1577;\&#1603;&#1588;&#1601;%20&#1605;&#1578;&#1575;&#1576;&#1593;&#1577;%20&#1610;&#1608;&#1605;&#1610;%20&#1582;&#1575;&#1605;&#1587;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ngall.com/party-png" TargetMode="External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slide" Target="slide17.xml"/><Relationship Id="rId19" Type="http://schemas.openxmlformats.org/officeDocument/2006/relationships/hyperlink" Target="https://pixabay.com/en/clipboard-paper-holder-notepad-23638/" TargetMode="External"/><Relationship Id="rId4" Type="http://schemas.openxmlformats.org/officeDocument/2006/relationships/hyperlink" Target="https://raindart.deviantart.com/art/blackboard-chalk-309519870" TargetMode="External"/><Relationship Id="rId9" Type="http://schemas.openxmlformats.org/officeDocument/2006/relationships/slide" Target="slide9.xml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6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4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4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4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4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أرضيات الخشبية مجردة, أرضية, المنتج, الملمس PNG وملف PSD للتحميل مجانا">
            <a:extLst>
              <a:ext uri="{FF2B5EF4-FFF2-40B4-BE49-F238E27FC236}">
                <a16:creationId xmlns:a16="http://schemas.microsoft.com/office/drawing/2014/main" id="{B94C28C0-413D-4ABC-9339-D7D924C1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شاشة عرض, تلفاز, إلكترونيات&#10;&#10;تم إنشاء الوصف تلقائياً">
            <a:extLst>
              <a:ext uri="{FF2B5EF4-FFF2-40B4-BE49-F238E27FC236}">
                <a16:creationId xmlns:a16="http://schemas.microsoft.com/office/drawing/2014/main" id="{FAA27B0C-6978-4DC6-AE6E-F04F8ADA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198" y="409631"/>
            <a:ext cx="6870361" cy="416801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294892-AD5A-4C99-A131-8880BD26D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41165" y="-506930"/>
            <a:ext cx="6343651" cy="2075954"/>
          </a:xfrm>
          <a:prstGeom prst="rect">
            <a:avLst/>
          </a:prstGeom>
        </p:spPr>
      </p:pic>
      <p:pic>
        <p:nvPicPr>
          <p:cNvPr id="1032" name="Picture 8" descr="مكتبة خزانة الكتب التوضيح, مكتبة مكتبة, مكتبة مكتبة, التوضيح الكرتون PNG  والمتجهات للتحميل مجانا">
            <a:extLst>
              <a:ext uri="{FF2B5EF4-FFF2-40B4-BE49-F238E27FC236}">
                <a16:creationId xmlns:a16="http://schemas.microsoft.com/office/drawing/2014/main" id="{A0A311A8-F70C-42AB-95FB-026FB82F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75" y="321696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een Pot Gray Flower Pot Hand Drawn Potted Illustration Beautiful Potted  Plant, Flower Pot Clipart, Potted Illustration, Hand Painted Plant Pot PNG  Transparent… | Plant painting, Painted plant pots, Plant sketches">
            <a:extLst>
              <a:ext uri="{FF2B5EF4-FFF2-40B4-BE49-F238E27FC236}">
                <a16:creationId xmlns:a16="http://schemas.microsoft.com/office/drawing/2014/main" id="{559DD330-B496-45BC-9DDE-DD60B540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3" y="3504355"/>
            <a:ext cx="2350811" cy="28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5F6161-AF18-4795-954B-8310F53376BB}"/>
              </a:ext>
            </a:extLst>
          </p:cNvPr>
          <p:cNvSpPr txBox="1"/>
          <p:nvPr/>
        </p:nvSpPr>
        <p:spPr>
          <a:xfrm>
            <a:off x="2536726" y="1236484"/>
            <a:ext cx="473102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موضوع الدرس:</a:t>
            </a:r>
          </a:p>
          <a:p>
            <a:pPr algn="ctr"/>
            <a:r>
              <a:rPr lang="ar-SA" sz="3200" b="1" dirty="0">
                <a:solidFill>
                  <a:schemeClr val="bg1"/>
                </a:solidFill>
              </a:rPr>
              <a:t>الضرب في عدد من رقم واحد</a:t>
            </a:r>
          </a:p>
        </p:txBody>
      </p:sp>
      <p:sp>
        <p:nvSpPr>
          <p:cNvPr id="8" name="تمرير: رأسي 7">
            <a:hlinkClick r:id="rId9" action="ppaction://hlinksldjump"/>
            <a:extLst>
              <a:ext uri="{FF2B5EF4-FFF2-40B4-BE49-F238E27FC236}">
                <a16:creationId xmlns:a16="http://schemas.microsoft.com/office/drawing/2014/main" id="{E1AEB3A1-72C1-474A-B403-1139FD4206BA}"/>
              </a:ext>
            </a:extLst>
          </p:cNvPr>
          <p:cNvSpPr/>
          <p:nvPr/>
        </p:nvSpPr>
        <p:spPr>
          <a:xfrm>
            <a:off x="8363493" y="3881908"/>
            <a:ext cx="1550120" cy="1235852"/>
          </a:xfrm>
          <a:prstGeom prst="verticalScroll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 شكر وتقدير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642075E-3AC6-438C-97DC-1497DCC42464}"/>
              </a:ext>
            </a:extLst>
          </p:cNvPr>
          <p:cNvSpPr/>
          <p:nvPr/>
        </p:nvSpPr>
        <p:spPr>
          <a:xfrm>
            <a:off x="8505077" y="131337"/>
            <a:ext cx="1837844" cy="1091886"/>
          </a:xfrm>
          <a:custGeom>
            <a:avLst/>
            <a:gdLst>
              <a:gd name="connsiteX0" fmla="*/ 0 w 1837844"/>
              <a:gd name="connsiteY0" fmla="*/ 545943 h 1091886"/>
              <a:gd name="connsiteX1" fmla="*/ 918922 w 1837844"/>
              <a:gd name="connsiteY1" fmla="*/ 0 h 1091886"/>
              <a:gd name="connsiteX2" fmla="*/ 1837844 w 1837844"/>
              <a:gd name="connsiteY2" fmla="*/ 545943 h 1091886"/>
              <a:gd name="connsiteX3" fmla="*/ 918922 w 1837844"/>
              <a:gd name="connsiteY3" fmla="*/ 1091886 h 1091886"/>
              <a:gd name="connsiteX4" fmla="*/ 0 w 1837844"/>
              <a:gd name="connsiteY4" fmla="*/ 545943 h 1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844" h="1091886" fill="none" extrusionOk="0">
                <a:moveTo>
                  <a:pt x="0" y="545943"/>
                </a:moveTo>
                <a:cubicBezTo>
                  <a:pt x="76941" y="202261"/>
                  <a:pt x="447364" y="-3030"/>
                  <a:pt x="918922" y="0"/>
                </a:cubicBezTo>
                <a:cubicBezTo>
                  <a:pt x="1384134" y="26796"/>
                  <a:pt x="1887526" y="251832"/>
                  <a:pt x="1837844" y="545943"/>
                </a:cubicBezTo>
                <a:cubicBezTo>
                  <a:pt x="1890997" y="789486"/>
                  <a:pt x="1335589" y="1062302"/>
                  <a:pt x="918922" y="1091886"/>
                </a:cubicBezTo>
                <a:cubicBezTo>
                  <a:pt x="389029" y="1106135"/>
                  <a:pt x="2413" y="852106"/>
                  <a:pt x="0" y="545943"/>
                </a:cubicBezTo>
                <a:close/>
              </a:path>
              <a:path w="1837844" h="1091886" stroke="0" extrusionOk="0">
                <a:moveTo>
                  <a:pt x="0" y="545943"/>
                </a:moveTo>
                <a:cubicBezTo>
                  <a:pt x="41429" y="206721"/>
                  <a:pt x="434459" y="58469"/>
                  <a:pt x="918922" y="0"/>
                </a:cubicBezTo>
                <a:cubicBezTo>
                  <a:pt x="1389482" y="-20434"/>
                  <a:pt x="1798342" y="257650"/>
                  <a:pt x="1837844" y="545943"/>
                </a:cubicBezTo>
                <a:cubicBezTo>
                  <a:pt x="1848754" y="851492"/>
                  <a:pt x="1388022" y="1140546"/>
                  <a:pt x="918922" y="1091886"/>
                </a:cubicBezTo>
                <a:cubicBezTo>
                  <a:pt x="422720" y="1100788"/>
                  <a:pt x="-41465" y="871442"/>
                  <a:pt x="0" y="54594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القوانين الصفية</a:t>
            </a:r>
          </a:p>
        </p:txBody>
      </p:sp>
      <p:sp>
        <p:nvSpPr>
          <p:cNvPr id="18" name="مستطيل 17">
            <a:hlinkClick r:id="rId10" action="ppaction://hlinksldjump"/>
            <a:extLst>
              <a:ext uri="{FF2B5EF4-FFF2-40B4-BE49-F238E27FC236}">
                <a16:creationId xmlns:a16="http://schemas.microsoft.com/office/drawing/2014/main" id="{FB011054-2DD6-4834-A9E1-0E55EE82FACE}"/>
              </a:ext>
            </a:extLst>
          </p:cNvPr>
          <p:cNvSpPr/>
          <p:nvPr/>
        </p:nvSpPr>
        <p:spPr>
          <a:xfrm>
            <a:off x="6151402" y="2476305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 تمهيد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FFB148E-6528-4BAD-80D3-0114895B3E4C}"/>
              </a:ext>
            </a:extLst>
          </p:cNvPr>
          <p:cNvSpPr/>
          <p:nvPr/>
        </p:nvSpPr>
        <p:spPr>
          <a:xfrm>
            <a:off x="2637675" y="2428551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أهداف الدرس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0A3F41A-DB77-43CA-AC69-3AF5423F046B}"/>
              </a:ext>
            </a:extLst>
          </p:cNvPr>
          <p:cNvSpPr/>
          <p:nvPr/>
        </p:nvSpPr>
        <p:spPr>
          <a:xfrm>
            <a:off x="4384003" y="2435333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المفردات</a:t>
            </a:r>
          </a:p>
        </p:txBody>
      </p:sp>
      <p:sp>
        <p:nvSpPr>
          <p:cNvPr id="21" name="مستطيل 20">
            <a:hlinkClick r:id="rId11" action="ppaction://hlinksldjump"/>
            <a:extLst>
              <a:ext uri="{FF2B5EF4-FFF2-40B4-BE49-F238E27FC236}">
                <a16:creationId xmlns:a16="http://schemas.microsoft.com/office/drawing/2014/main" id="{756DBA46-BC47-4439-871C-6D4995D382AD}"/>
              </a:ext>
            </a:extLst>
          </p:cNvPr>
          <p:cNvSpPr/>
          <p:nvPr/>
        </p:nvSpPr>
        <p:spPr>
          <a:xfrm>
            <a:off x="2668437" y="330556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نشاط تفاعلي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D2F83E-D6F8-493F-B463-B69727C1CDE0}"/>
              </a:ext>
            </a:extLst>
          </p:cNvPr>
          <p:cNvSpPr/>
          <p:nvPr/>
        </p:nvSpPr>
        <p:spPr>
          <a:xfrm>
            <a:off x="4395208" y="3274926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تدريبات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E0A5693-2AB8-415D-929E-41DE68DDDF94}"/>
              </a:ext>
            </a:extLst>
          </p:cNvPr>
          <p:cNvSpPr/>
          <p:nvPr/>
        </p:nvSpPr>
        <p:spPr>
          <a:xfrm>
            <a:off x="6135215" y="331415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أمثلة</a:t>
            </a:r>
          </a:p>
        </p:txBody>
      </p:sp>
      <p:pic>
        <p:nvPicPr>
          <p:cNvPr id="1038" name="Picture 14" descr="Bitmoji Image">
            <a:extLst>
              <a:ext uri="{FF2B5EF4-FFF2-40B4-BE49-F238E27FC236}">
                <a16:creationId xmlns:a16="http://schemas.microsoft.com/office/drawing/2014/main" id="{D69EF11F-572A-4628-BAE7-2FB44057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879" y="1417983"/>
            <a:ext cx="4448450" cy="44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ree Silhouette Gif - Tree Silhouette">
            <a:extLst>
              <a:ext uri="{FF2B5EF4-FFF2-40B4-BE49-F238E27FC236}">
                <a16:creationId xmlns:a16="http://schemas.microsoft.com/office/drawing/2014/main" id="{1592BEDD-FA0F-4826-8046-241F8AF7B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2" y="1549318"/>
            <a:ext cx="2043052" cy="19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rds GIFs - Get the best GIF on GIPHY">
            <a:extLst>
              <a:ext uri="{FF2B5EF4-FFF2-40B4-BE49-F238E27FC236}">
                <a16:creationId xmlns:a16="http://schemas.microsoft.com/office/drawing/2014/main" id="{00E4B9C4-6ECA-42F6-B08E-529A280C93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55" y="1262084"/>
            <a:ext cx="2332609" cy="18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مبنى, نافذة, لقطة شاشة&#10;&#10;تم إنشاء الوصف تلقائياً">
            <a:extLst>
              <a:ext uri="{FF2B5EF4-FFF2-40B4-BE49-F238E27FC236}">
                <a16:creationId xmlns:a16="http://schemas.microsoft.com/office/drawing/2014/main" id="{71BC0A89-104A-4379-A056-CD45DCE110E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50" y="1223222"/>
            <a:ext cx="3233761" cy="250616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116F6E0-2D54-4016-AC3C-8D98F42AB0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672228" y="89785"/>
            <a:ext cx="1295227" cy="1295227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18AD04F-F03E-4F2A-92D4-21EC7B6C193F}"/>
              </a:ext>
            </a:extLst>
          </p:cNvPr>
          <p:cNvGrpSpPr/>
          <p:nvPr/>
        </p:nvGrpSpPr>
        <p:grpSpPr>
          <a:xfrm>
            <a:off x="6985437" y="792154"/>
            <a:ext cx="2279374" cy="1592601"/>
            <a:chOff x="2668437" y="4627692"/>
            <a:chExt cx="2279374" cy="1592601"/>
          </a:xfrm>
        </p:grpSpPr>
        <p:pic>
          <p:nvPicPr>
            <p:cNvPr id="29" name="Picture 33">
              <a:extLst>
                <a:ext uri="{FF2B5EF4-FFF2-40B4-BE49-F238E27FC236}">
                  <a16:creationId xmlns:a16="http://schemas.microsoft.com/office/drawing/2014/main" id="{41AD0F71-A165-4F03-BBDD-1EB1C7E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3036258" y="4627692"/>
              <a:ext cx="1505616" cy="159260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شكل بيضاوي 29">
              <a:hlinkClick r:id="rId20" action="ppaction://hlinkfile"/>
              <a:extLst>
                <a:ext uri="{FF2B5EF4-FFF2-40B4-BE49-F238E27FC236}">
                  <a16:creationId xmlns:a16="http://schemas.microsoft.com/office/drawing/2014/main" id="{F7736647-DEB7-49D3-8675-A9C3457563B4}"/>
                </a:ext>
              </a:extLst>
            </p:cNvPr>
            <p:cNvSpPr/>
            <p:nvPr/>
          </p:nvSpPr>
          <p:spPr>
            <a:xfrm>
              <a:off x="2668437" y="4899659"/>
              <a:ext cx="2279374" cy="1066800"/>
            </a:xfrm>
            <a:prstGeom prst="ellipse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سجل الحضور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29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58398 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8ECB0D0-971A-46D5-9AB5-9385ECFDB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00" y="1"/>
            <a:ext cx="6422683" cy="474812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FD9D933-EF28-4A52-98D7-751A70716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457" y="4285353"/>
            <a:ext cx="6422683" cy="251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16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E7F3F1E-632D-4DC0-BE0F-048370D059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21" b="44796"/>
          <a:stretch/>
        </p:blipFill>
        <p:spPr>
          <a:xfrm>
            <a:off x="1021249" y="-159655"/>
            <a:ext cx="9356465" cy="275771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3748ECF-D15E-46F2-9B57-B0D9D5669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511"/>
          <a:stretch/>
        </p:blipFill>
        <p:spPr>
          <a:xfrm>
            <a:off x="1173649" y="3280228"/>
            <a:ext cx="9966539" cy="21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4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8B7A9DB-0DBE-490A-A911-2473897F8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847" y="659966"/>
            <a:ext cx="6849070" cy="13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5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10BEC15-3343-4A04-BE2F-6410375F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630" b="5331"/>
          <a:stretch/>
        </p:blipFill>
        <p:spPr>
          <a:xfrm>
            <a:off x="1692267" y="2314872"/>
            <a:ext cx="8329903" cy="21265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07C2486-C972-4C83-A63F-20C1111D7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05" b="54630"/>
          <a:stretch/>
        </p:blipFill>
        <p:spPr>
          <a:xfrm>
            <a:off x="2272161" y="-145144"/>
            <a:ext cx="7647677" cy="191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1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E208F82-371B-47C5-B312-426D29321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889" y="0"/>
            <a:ext cx="8336641" cy="154888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6DD31B-27B6-4F76-A59B-CF3C1F218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889" y="2097035"/>
            <a:ext cx="2234857" cy="36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68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8035059" y="176293"/>
            <a:ext cx="23326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نشاط تفاعلي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CA92BBC-B14D-4FD5-B061-6B7A07E41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023"/>
          <a:stretch/>
        </p:blipFill>
        <p:spPr>
          <a:xfrm>
            <a:off x="1413541" y="828049"/>
            <a:ext cx="9364918" cy="1215571"/>
          </a:xfrm>
          <a:prstGeom prst="rect">
            <a:avLst/>
          </a:prstGeom>
        </p:spPr>
      </p:pic>
      <p:sp>
        <p:nvSpPr>
          <p:cNvPr id="6" name="مستطيل: زوايا مستديرة 5">
            <a:hlinkClick r:id="" action="ppaction://noaction">
              <a:snd r:embed="rId5" name="إجابة خاطئة.wav"/>
            </a:hlinkClick>
            <a:extLst>
              <a:ext uri="{FF2B5EF4-FFF2-40B4-BE49-F238E27FC236}">
                <a16:creationId xmlns:a16="http://schemas.microsoft.com/office/drawing/2014/main" id="{F25EA22A-8659-4050-B7F0-4B20D497387F}"/>
              </a:ext>
            </a:extLst>
          </p:cNvPr>
          <p:cNvSpPr/>
          <p:nvPr/>
        </p:nvSpPr>
        <p:spPr>
          <a:xfrm>
            <a:off x="6226630" y="2496457"/>
            <a:ext cx="3236686" cy="1170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 ) 9 خواتم</a:t>
            </a:r>
          </a:p>
        </p:txBody>
      </p:sp>
      <p:sp>
        <p:nvSpPr>
          <p:cNvPr id="9" name="مستطيل: زوايا مستديرة 8">
            <a:hlinkClick r:id="" action="ppaction://noaction">
              <a:snd r:embed="rId5" name="إجابة خاطئة.wav"/>
            </a:hlinkClick>
            <a:extLst>
              <a:ext uri="{FF2B5EF4-FFF2-40B4-BE49-F238E27FC236}">
                <a16:creationId xmlns:a16="http://schemas.microsoft.com/office/drawing/2014/main" id="{9107EA3C-905B-439F-B3A9-6F1F098653D7}"/>
              </a:ext>
            </a:extLst>
          </p:cNvPr>
          <p:cNvSpPr/>
          <p:nvPr/>
        </p:nvSpPr>
        <p:spPr>
          <a:xfrm>
            <a:off x="2493942" y="2460171"/>
            <a:ext cx="3236686" cy="1170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 ) 27 خاتم</a:t>
            </a:r>
          </a:p>
        </p:txBody>
      </p:sp>
      <p:sp>
        <p:nvSpPr>
          <p:cNvPr id="11" name="مستطيل: زوايا مستديرة 10">
            <a:hlinkClick r:id="" action="ppaction://noaction">
              <a:snd r:embed="rId6" name="اجابة صحيحة احسنت احسنت.wav"/>
            </a:hlinkClick>
            <a:extLst>
              <a:ext uri="{FF2B5EF4-FFF2-40B4-BE49-F238E27FC236}">
                <a16:creationId xmlns:a16="http://schemas.microsoft.com/office/drawing/2014/main" id="{44789486-9749-4D43-AACD-1BA03F82323C}"/>
              </a:ext>
            </a:extLst>
          </p:cNvPr>
          <p:cNvSpPr/>
          <p:nvPr/>
        </p:nvSpPr>
        <p:spPr>
          <a:xfrm>
            <a:off x="6226630" y="4061811"/>
            <a:ext cx="3236686" cy="1170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 ) 36 خاتم</a:t>
            </a:r>
          </a:p>
        </p:txBody>
      </p:sp>
      <p:sp>
        <p:nvSpPr>
          <p:cNvPr id="12" name="مستطيل: زوايا مستديرة 11">
            <a:hlinkClick r:id="" action="ppaction://noaction">
              <a:snd r:embed="rId5" name="إجابة خاطئة.wav"/>
            </a:hlinkClick>
            <a:extLst>
              <a:ext uri="{FF2B5EF4-FFF2-40B4-BE49-F238E27FC236}">
                <a16:creationId xmlns:a16="http://schemas.microsoft.com/office/drawing/2014/main" id="{CAFFC3A6-A4D8-4500-B294-F7CD5F2FC056}"/>
              </a:ext>
            </a:extLst>
          </p:cNvPr>
          <p:cNvSpPr/>
          <p:nvPr/>
        </p:nvSpPr>
        <p:spPr>
          <a:xfrm>
            <a:off x="2493942" y="4061811"/>
            <a:ext cx="3236686" cy="1170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 ) 54 خاتم</a:t>
            </a:r>
          </a:p>
        </p:txBody>
      </p:sp>
    </p:spTree>
    <p:extLst>
      <p:ext uri="{BB962C8B-B14F-4D97-AF65-F5344CB8AC3E}">
        <p14:creationId xmlns:p14="http://schemas.microsoft.com/office/powerpoint/2010/main" val="3461650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03E0E3-7522-432E-A6C5-E202A2F8F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0" r="29225"/>
          <a:stretch/>
        </p:blipFill>
        <p:spPr>
          <a:xfrm>
            <a:off x="1021249" y="970372"/>
            <a:ext cx="9982977" cy="139337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36FABBD-BD71-4655-8D51-4A0C8995D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53"/>
          <a:stretch/>
        </p:blipFill>
        <p:spPr>
          <a:xfrm>
            <a:off x="6966858" y="0"/>
            <a:ext cx="3098431" cy="970372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0098F0A-0377-4381-BC5E-73E9CA58E253}"/>
              </a:ext>
            </a:extLst>
          </p:cNvPr>
          <p:cNvSpPr/>
          <p:nvPr/>
        </p:nvSpPr>
        <p:spPr>
          <a:xfrm>
            <a:off x="1886585" y="-114978"/>
            <a:ext cx="18293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تحدي</a:t>
            </a:r>
          </a:p>
        </p:txBody>
      </p:sp>
    </p:spTree>
    <p:extLst>
      <p:ext uri="{BB962C8B-B14F-4D97-AF65-F5344CB8AC3E}">
        <p14:creationId xmlns:p14="http://schemas.microsoft.com/office/powerpoint/2010/main" val="753193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4404415" y="3550005"/>
            <a:ext cx="5064000" cy="10876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الواجب في المنصة</a:t>
            </a:r>
            <a:br>
              <a:rPr lang="ar-SA" sz="4000" dirty="0">
                <a:cs typeface="AdvertisingMedium" pitchFamily="2" charset="-78"/>
              </a:rPr>
            </a:br>
            <a:r>
              <a:rPr lang="ar-SA" sz="4000" dirty="0">
                <a:cs typeface="AdvertisingMedium" pitchFamily="2" charset="-78"/>
              </a:rPr>
              <a:t>+مراجعة الدرس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ختاماً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رة 4" descr="صورة تحتوي على نص, استلام, مستند&#10;&#10;تم إنشاء الوصف تلقائياً">
            <a:extLst>
              <a:ext uri="{FF2B5EF4-FFF2-40B4-BE49-F238E27FC236}">
                <a16:creationId xmlns:a16="http://schemas.microsoft.com/office/drawing/2014/main" id="{D8254FD0-3684-4468-8BA8-6685DA49F7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4" y="1143471"/>
            <a:ext cx="3761299" cy="4986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0CE86-A478-4CB3-92D8-1855D48A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461BA79-A3E1-4222-92AB-1995224DF6E3}"/>
              </a:ext>
            </a:extLst>
          </p:cNvPr>
          <p:cNvSpPr/>
          <p:nvPr/>
        </p:nvSpPr>
        <p:spPr>
          <a:xfrm>
            <a:off x="3656287" y="515875"/>
            <a:ext cx="500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أسماء الفرق خامس1</a:t>
            </a:r>
          </a:p>
        </p:txBody>
      </p:sp>
      <p:sp>
        <p:nvSpPr>
          <p:cNvPr id="5" name="مستطيل 4">
            <a:hlinkClick r:id="rId3" action="ppaction://hlinksldjump"/>
            <a:extLst>
              <a:ext uri="{FF2B5EF4-FFF2-40B4-BE49-F238E27FC236}">
                <a16:creationId xmlns:a16="http://schemas.microsoft.com/office/drawing/2014/main" id="{B999A723-6664-4E94-B4EA-007C5240B6CC}"/>
              </a:ext>
            </a:extLst>
          </p:cNvPr>
          <p:cNvSpPr/>
          <p:nvPr/>
        </p:nvSpPr>
        <p:spPr>
          <a:xfrm>
            <a:off x="7994469" y="2495006"/>
            <a:ext cx="354003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hlinkClick r:id="" action="ppaction://noaction"/>
            <a:extLst>
              <a:ext uri="{FF2B5EF4-FFF2-40B4-BE49-F238E27FC236}">
                <a16:creationId xmlns:a16="http://schemas.microsoft.com/office/drawing/2014/main" id="{9BB2701B-B7E8-4DFA-8460-32DC169B3960}"/>
              </a:ext>
            </a:extLst>
          </p:cNvPr>
          <p:cNvSpPr/>
          <p:nvPr/>
        </p:nvSpPr>
        <p:spPr>
          <a:xfrm>
            <a:off x="8099400" y="4587855"/>
            <a:ext cx="354003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hlinkClick r:id="rId4" action="ppaction://hlinksldjump"/>
            <a:extLst>
              <a:ext uri="{FF2B5EF4-FFF2-40B4-BE49-F238E27FC236}">
                <a16:creationId xmlns:a16="http://schemas.microsoft.com/office/drawing/2014/main" id="{5E2FB699-EFDB-4463-A1AE-B45B91DAFE4D}"/>
              </a:ext>
            </a:extLst>
          </p:cNvPr>
          <p:cNvSpPr/>
          <p:nvPr/>
        </p:nvSpPr>
        <p:spPr>
          <a:xfrm>
            <a:off x="4319795" y="4587855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hlinkClick r:id="rId4" action="ppaction://hlinksldjump"/>
            <a:extLst>
              <a:ext uri="{FF2B5EF4-FFF2-40B4-BE49-F238E27FC236}">
                <a16:creationId xmlns:a16="http://schemas.microsoft.com/office/drawing/2014/main" id="{D5D315EB-E657-4D0D-AAF7-B19B76F583CE}"/>
              </a:ext>
            </a:extLst>
          </p:cNvPr>
          <p:cNvSpPr/>
          <p:nvPr/>
        </p:nvSpPr>
        <p:spPr>
          <a:xfrm>
            <a:off x="4319795" y="2541787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hlinkClick r:id="rId5" action="ppaction://hlinksldjump"/>
            <a:extLst>
              <a:ext uri="{FF2B5EF4-FFF2-40B4-BE49-F238E27FC236}">
                <a16:creationId xmlns:a16="http://schemas.microsoft.com/office/drawing/2014/main" id="{2D1D61B6-BB6E-478C-A820-636C449BB142}"/>
              </a:ext>
            </a:extLst>
          </p:cNvPr>
          <p:cNvSpPr/>
          <p:nvPr/>
        </p:nvSpPr>
        <p:spPr>
          <a:xfrm>
            <a:off x="540190" y="4587854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hlinkClick r:id="rId6" action="ppaction://hlinksldjump"/>
            <a:extLst>
              <a:ext uri="{FF2B5EF4-FFF2-40B4-BE49-F238E27FC236}">
                <a16:creationId xmlns:a16="http://schemas.microsoft.com/office/drawing/2014/main" id="{D7E37EB0-7689-4EF7-89C3-E02508025BA1}"/>
              </a:ext>
            </a:extLst>
          </p:cNvPr>
          <p:cNvSpPr/>
          <p:nvPr/>
        </p:nvSpPr>
        <p:spPr>
          <a:xfrm>
            <a:off x="540190" y="2536662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9169091-0C77-402F-A5F3-117DFE56E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" y="0"/>
            <a:ext cx="2349158" cy="234915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C6DFB5-BE77-49C2-8B0F-99CDA0287B55}"/>
              </a:ext>
            </a:extLst>
          </p:cNvPr>
          <p:cNvSpPr/>
          <p:nvPr/>
        </p:nvSpPr>
        <p:spPr>
          <a:xfrm>
            <a:off x="8061189" y="1943416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المجموعة1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 </a:t>
            </a:r>
            <a:r>
              <a:rPr lang="ar-SA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أمل القحطاني</a:t>
            </a:r>
            <a:endParaRPr lang="en-US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المها القحطاني</a:t>
            </a:r>
            <a:endParaRPr lang="en-US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ايناس الاحمد</a:t>
            </a:r>
            <a:endParaRPr lang="en-US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جمانة  </a:t>
            </a:r>
            <a:r>
              <a:rPr lang="ar-SA" sz="18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المهيني</a:t>
            </a:r>
            <a:endParaRPr lang="en-US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جنى أل حارث</a:t>
            </a:r>
            <a:endParaRPr lang="en-US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085D6B-76B4-44C5-9DD1-DE1FB4ECDB45}"/>
              </a:ext>
            </a:extLst>
          </p:cNvPr>
          <p:cNvSpPr/>
          <p:nvPr/>
        </p:nvSpPr>
        <p:spPr>
          <a:xfrm>
            <a:off x="4296439" y="1955080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المجموعة2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جنى السهلي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جوري السهلي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حلا الشهراني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حنين الخطيب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ديالا الدوسري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CCDDD5F-7157-46AB-8A59-6A96249F1553}"/>
              </a:ext>
            </a:extLst>
          </p:cNvPr>
          <p:cNvSpPr/>
          <p:nvPr/>
        </p:nvSpPr>
        <p:spPr>
          <a:xfrm>
            <a:off x="522858" y="1941013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المجموعة3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دينا العبدالواحد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رغد رائد بشير -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رفعه آل خريم</a:t>
            </a:r>
          </a:p>
          <a:p>
            <a:pPr algn="ctr" rtl="1">
              <a:spcAft>
                <a:spcPts val="800"/>
              </a:spcAft>
            </a:pPr>
            <a:r>
              <a:rPr lang="ar-SA" b="1" dirty="0" err="1">
                <a:solidFill>
                  <a:schemeClr val="tx1"/>
                </a:solidFill>
                <a:cs typeface="+mj-cs"/>
              </a:rPr>
              <a:t>ريتال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الدوسري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ريفانا  </a:t>
            </a:r>
            <a:r>
              <a:rPr lang="ar-SA" b="1" dirty="0" err="1">
                <a:solidFill>
                  <a:schemeClr val="tx1"/>
                </a:solidFill>
                <a:cs typeface="+mj-cs"/>
              </a:rPr>
              <a:t>العبداه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E0EA530-64B5-45AA-9E1F-296BD0870664}"/>
              </a:ext>
            </a:extLst>
          </p:cNvPr>
          <p:cNvSpPr/>
          <p:nvPr/>
        </p:nvSpPr>
        <p:spPr>
          <a:xfrm>
            <a:off x="8032080" y="4322998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المجموعة4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ريما العباد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سارا  </a:t>
            </a:r>
            <a:r>
              <a:rPr lang="ar-SA" b="1" dirty="0" err="1">
                <a:solidFill>
                  <a:schemeClr val="tx1"/>
                </a:solidFill>
                <a:cs typeface="+mj-cs"/>
              </a:rPr>
              <a:t>الصليبيخ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ساره الموسى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سلطانه الدوسري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شيخه القحطاني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B2F26B7-0E9C-40CC-A380-06D239398D11}"/>
              </a:ext>
            </a:extLst>
          </p:cNvPr>
          <p:cNvSpPr/>
          <p:nvPr/>
        </p:nvSpPr>
        <p:spPr>
          <a:xfrm>
            <a:off x="4267330" y="4334662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المجموعة5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 err="1">
                <a:solidFill>
                  <a:schemeClr val="tx1"/>
                </a:solidFill>
                <a:cs typeface="+mj-cs"/>
              </a:rPr>
              <a:t>عائشه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ايهاب 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غنى موسى - الكود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فاطمه الزهراء  سرور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لطيفه السليم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ليان الغامدي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2DAE2AF-4B09-44C0-9DEC-7F3D9CDE9966}"/>
              </a:ext>
            </a:extLst>
          </p:cNvPr>
          <p:cNvSpPr/>
          <p:nvPr/>
        </p:nvSpPr>
        <p:spPr>
          <a:xfrm>
            <a:off x="493749" y="4320595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1400" b="1" dirty="0">
                <a:solidFill>
                  <a:srgbClr val="FF0000"/>
                </a:solidFill>
                <a:cs typeface="+mj-cs"/>
              </a:rPr>
              <a:t>المجموعة6</a:t>
            </a:r>
            <a:endParaRPr lang="ar-SA" sz="1400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ليلى القحطاني</a:t>
            </a:r>
          </a:p>
          <a:p>
            <a:pPr algn="ctr" rtl="1">
              <a:spcAft>
                <a:spcPts val="800"/>
              </a:spcAft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مريم الجاسر</a:t>
            </a:r>
          </a:p>
          <a:p>
            <a:pPr algn="ctr" rtl="1">
              <a:spcAft>
                <a:spcPts val="800"/>
              </a:spcAft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ميس  عدي</a:t>
            </a:r>
          </a:p>
          <a:p>
            <a:pPr algn="ctr" rtl="1">
              <a:spcAft>
                <a:spcPts val="800"/>
              </a:spcAft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نرجس أبو طوق</a:t>
            </a:r>
          </a:p>
          <a:p>
            <a:pPr algn="ctr" rtl="1">
              <a:spcAft>
                <a:spcPts val="800"/>
              </a:spcAft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نوره سعد الصقر</a:t>
            </a:r>
          </a:p>
          <a:p>
            <a:pPr algn="ctr" rtl="1">
              <a:spcAft>
                <a:spcPts val="800"/>
              </a:spcAft>
            </a:pPr>
            <a:r>
              <a:rPr lang="ar-SA" sz="1400" b="1" dirty="0">
                <a:solidFill>
                  <a:schemeClr val="tx1"/>
                </a:solidFill>
                <a:cs typeface="+mj-cs"/>
              </a:rPr>
              <a:t>يارا ابو عبدالله</a:t>
            </a:r>
          </a:p>
        </p:txBody>
      </p:sp>
    </p:spTree>
    <p:extLst>
      <p:ext uri="{BB962C8B-B14F-4D97-AF65-F5344CB8AC3E}">
        <p14:creationId xmlns:p14="http://schemas.microsoft.com/office/powerpoint/2010/main" val="1904717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0CE86-A478-4CB3-92D8-1855D48A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461BA79-A3E1-4222-92AB-1995224DF6E3}"/>
              </a:ext>
            </a:extLst>
          </p:cNvPr>
          <p:cNvSpPr/>
          <p:nvPr/>
        </p:nvSpPr>
        <p:spPr>
          <a:xfrm>
            <a:off x="3656287" y="515875"/>
            <a:ext cx="500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أسماء الفرق خامس2</a:t>
            </a:r>
          </a:p>
        </p:txBody>
      </p:sp>
      <p:sp>
        <p:nvSpPr>
          <p:cNvPr id="5" name="مستطيل 4">
            <a:hlinkClick r:id="rId3" action="ppaction://hlinksldjump"/>
            <a:extLst>
              <a:ext uri="{FF2B5EF4-FFF2-40B4-BE49-F238E27FC236}">
                <a16:creationId xmlns:a16="http://schemas.microsoft.com/office/drawing/2014/main" id="{B999A723-6664-4E94-B4EA-007C5240B6CC}"/>
              </a:ext>
            </a:extLst>
          </p:cNvPr>
          <p:cNvSpPr/>
          <p:nvPr/>
        </p:nvSpPr>
        <p:spPr>
          <a:xfrm>
            <a:off x="7994469" y="2495006"/>
            <a:ext cx="354003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hlinkClick r:id="" action="ppaction://noaction"/>
            <a:extLst>
              <a:ext uri="{FF2B5EF4-FFF2-40B4-BE49-F238E27FC236}">
                <a16:creationId xmlns:a16="http://schemas.microsoft.com/office/drawing/2014/main" id="{9BB2701B-B7E8-4DFA-8460-32DC169B3960}"/>
              </a:ext>
            </a:extLst>
          </p:cNvPr>
          <p:cNvSpPr/>
          <p:nvPr/>
        </p:nvSpPr>
        <p:spPr>
          <a:xfrm>
            <a:off x="8099400" y="4587855"/>
            <a:ext cx="354003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hlinkClick r:id="rId4" action="ppaction://hlinksldjump"/>
            <a:extLst>
              <a:ext uri="{FF2B5EF4-FFF2-40B4-BE49-F238E27FC236}">
                <a16:creationId xmlns:a16="http://schemas.microsoft.com/office/drawing/2014/main" id="{5E2FB699-EFDB-4463-A1AE-B45B91DAFE4D}"/>
              </a:ext>
            </a:extLst>
          </p:cNvPr>
          <p:cNvSpPr/>
          <p:nvPr/>
        </p:nvSpPr>
        <p:spPr>
          <a:xfrm>
            <a:off x="4319795" y="4587855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hlinkClick r:id="rId4" action="ppaction://hlinksldjump"/>
            <a:extLst>
              <a:ext uri="{FF2B5EF4-FFF2-40B4-BE49-F238E27FC236}">
                <a16:creationId xmlns:a16="http://schemas.microsoft.com/office/drawing/2014/main" id="{D5D315EB-E657-4D0D-AAF7-B19B76F583CE}"/>
              </a:ext>
            </a:extLst>
          </p:cNvPr>
          <p:cNvSpPr/>
          <p:nvPr/>
        </p:nvSpPr>
        <p:spPr>
          <a:xfrm>
            <a:off x="4319795" y="2541787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hlinkClick r:id="rId5" action="ppaction://hlinksldjump"/>
            <a:extLst>
              <a:ext uri="{FF2B5EF4-FFF2-40B4-BE49-F238E27FC236}">
                <a16:creationId xmlns:a16="http://schemas.microsoft.com/office/drawing/2014/main" id="{2D1D61B6-BB6E-478C-A820-636C449BB142}"/>
              </a:ext>
            </a:extLst>
          </p:cNvPr>
          <p:cNvSpPr/>
          <p:nvPr/>
        </p:nvSpPr>
        <p:spPr>
          <a:xfrm>
            <a:off x="540190" y="4587854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hlinkClick r:id="rId6" action="ppaction://hlinksldjump"/>
            <a:extLst>
              <a:ext uri="{FF2B5EF4-FFF2-40B4-BE49-F238E27FC236}">
                <a16:creationId xmlns:a16="http://schemas.microsoft.com/office/drawing/2014/main" id="{D7E37EB0-7689-4EF7-89C3-E02508025BA1}"/>
              </a:ext>
            </a:extLst>
          </p:cNvPr>
          <p:cNvSpPr/>
          <p:nvPr/>
        </p:nvSpPr>
        <p:spPr>
          <a:xfrm>
            <a:off x="540190" y="2536662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9169091-0C77-402F-A5F3-117DFE56E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" y="0"/>
            <a:ext cx="2349158" cy="234915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C6DFB5-BE77-49C2-8B0F-99CDA0287B55}"/>
              </a:ext>
            </a:extLst>
          </p:cNvPr>
          <p:cNvSpPr/>
          <p:nvPr/>
        </p:nvSpPr>
        <p:spPr>
          <a:xfrm>
            <a:off x="8061189" y="1943416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المجموعة1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آيه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 عمر عبدالجليل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ابرار الفضل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الجوري الدوسري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بدريه الدوسري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تالا المديني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085D6B-76B4-44C5-9DD1-DE1FB4ECDB45}"/>
              </a:ext>
            </a:extLst>
          </p:cNvPr>
          <p:cNvSpPr/>
          <p:nvPr/>
        </p:nvSpPr>
        <p:spPr>
          <a:xfrm>
            <a:off x="4296439" y="1955080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المجموعة2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جنا خالد جمعان عمر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جنى بنت ميثم السالم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حلا الحارثي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حلا الشريف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ريتال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 الحربي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CCDDD5F-7157-46AB-8A59-6A96249F1553}"/>
              </a:ext>
            </a:extLst>
          </p:cNvPr>
          <p:cNvSpPr/>
          <p:nvPr/>
        </p:nvSpPr>
        <p:spPr>
          <a:xfrm>
            <a:off x="522858" y="1941013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المجموعة3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ريم محمود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ريماس حلوي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زين عمار - دعبول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ساره السليم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صبا القحطاني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E0EA530-64B5-45AA-9E1F-296BD0870664}"/>
              </a:ext>
            </a:extLst>
          </p:cNvPr>
          <p:cNvSpPr/>
          <p:nvPr/>
        </p:nvSpPr>
        <p:spPr>
          <a:xfrm>
            <a:off x="8032080" y="4322998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المجموعة4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غاده </a:t>
            </a: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العطيوي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غلا العمير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غلا الدحيم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فجر الخالد الخالدي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في القرفي الهاجري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B2F26B7-0E9C-40CC-A380-06D239398D11}"/>
              </a:ext>
            </a:extLst>
          </p:cNvPr>
          <p:cNvSpPr/>
          <p:nvPr/>
        </p:nvSpPr>
        <p:spPr>
          <a:xfrm>
            <a:off x="4267330" y="4334662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المجموعة5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لجين الحمصي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لمار المحيميد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لورا بنت مازن  قاسم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ليال بنت فوزي الشهري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لين </a:t>
            </a: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السماعيل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2DAE2AF-4B09-44C0-9DEC-7F3D9CDE9966}"/>
              </a:ext>
            </a:extLst>
          </p:cNvPr>
          <p:cNvSpPr/>
          <p:nvPr/>
        </p:nvSpPr>
        <p:spPr>
          <a:xfrm>
            <a:off x="493749" y="4320595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1400" b="1" dirty="0">
                <a:solidFill>
                  <a:srgbClr val="FF0000"/>
                </a:solidFill>
                <a:cs typeface="+mj-cs"/>
              </a:rPr>
              <a:t>المجموعة6</a:t>
            </a:r>
            <a:endParaRPr lang="ar-SA" sz="1400" b="1" dirty="0">
              <a:solidFill>
                <a:schemeClr val="tx1"/>
              </a:solidFill>
              <a:cs typeface="+mj-cs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مريم </a:t>
            </a: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المنتاخ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مريم ال عميرة النعيمي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منيره العتيبي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ميس عسيري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يارا القرني</a:t>
            </a:r>
            <a:endParaRPr lang="ar-SA" sz="1400" b="1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367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BE9D4DA0-B064-41CD-9CFD-767C4F35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1197985"/>
            <a:ext cx="2058760" cy="20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المايك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بدون إذن 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0CE86-A478-4CB3-92D8-1855D48A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461BA79-A3E1-4222-92AB-1995224DF6E3}"/>
              </a:ext>
            </a:extLst>
          </p:cNvPr>
          <p:cNvSpPr/>
          <p:nvPr/>
        </p:nvSpPr>
        <p:spPr>
          <a:xfrm>
            <a:off x="3656287" y="515875"/>
            <a:ext cx="500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أسماء الفرق خامس3</a:t>
            </a:r>
          </a:p>
        </p:txBody>
      </p:sp>
      <p:sp>
        <p:nvSpPr>
          <p:cNvPr id="5" name="مستطيل 4">
            <a:hlinkClick r:id="rId3" action="ppaction://hlinksldjump"/>
            <a:extLst>
              <a:ext uri="{FF2B5EF4-FFF2-40B4-BE49-F238E27FC236}">
                <a16:creationId xmlns:a16="http://schemas.microsoft.com/office/drawing/2014/main" id="{B999A723-6664-4E94-B4EA-007C5240B6CC}"/>
              </a:ext>
            </a:extLst>
          </p:cNvPr>
          <p:cNvSpPr/>
          <p:nvPr/>
        </p:nvSpPr>
        <p:spPr>
          <a:xfrm>
            <a:off x="7994469" y="2495006"/>
            <a:ext cx="354003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hlinkClick r:id="" action="ppaction://noaction"/>
            <a:extLst>
              <a:ext uri="{FF2B5EF4-FFF2-40B4-BE49-F238E27FC236}">
                <a16:creationId xmlns:a16="http://schemas.microsoft.com/office/drawing/2014/main" id="{9BB2701B-B7E8-4DFA-8460-32DC169B3960}"/>
              </a:ext>
            </a:extLst>
          </p:cNvPr>
          <p:cNvSpPr/>
          <p:nvPr/>
        </p:nvSpPr>
        <p:spPr>
          <a:xfrm>
            <a:off x="8099400" y="4587855"/>
            <a:ext cx="354003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hlinkClick r:id="rId4" action="ppaction://hlinksldjump"/>
            <a:extLst>
              <a:ext uri="{FF2B5EF4-FFF2-40B4-BE49-F238E27FC236}">
                <a16:creationId xmlns:a16="http://schemas.microsoft.com/office/drawing/2014/main" id="{5E2FB699-EFDB-4463-A1AE-B45B91DAFE4D}"/>
              </a:ext>
            </a:extLst>
          </p:cNvPr>
          <p:cNvSpPr/>
          <p:nvPr/>
        </p:nvSpPr>
        <p:spPr>
          <a:xfrm>
            <a:off x="4319795" y="4587855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hlinkClick r:id="rId4" action="ppaction://hlinksldjump"/>
            <a:extLst>
              <a:ext uri="{FF2B5EF4-FFF2-40B4-BE49-F238E27FC236}">
                <a16:creationId xmlns:a16="http://schemas.microsoft.com/office/drawing/2014/main" id="{D5D315EB-E657-4D0D-AAF7-B19B76F583CE}"/>
              </a:ext>
            </a:extLst>
          </p:cNvPr>
          <p:cNvSpPr/>
          <p:nvPr/>
        </p:nvSpPr>
        <p:spPr>
          <a:xfrm>
            <a:off x="4319795" y="2541787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hlinkClick r:id="rId5" action="ppaction://hlinksldjump"/>
            <a:extLst>
              <a:ext uri="{FF2B5EF4-FFF2-40B4-BE49-F238E27FC236}">
                <a16:creationId xmlns:a16="http://schemas.microsoft.com/office/drawing/2014/main" id="{2D1D61B6-BB6E-478C-A820-636C449BB142}"/>
              </a:ext>
            </a:extLst>
          </p:cNvPr>
          <p:cNvSpPr/>
          <p:nvPr/>
        </p:nvSpPr>
        <p:spPr>
          <a:xfrm>
            <a:off x="540190" y="4587854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hlinkClick r:id="rId6" action="ppaction://hlinksldjump"/>
            <a:extLst>
              <a:ext uri="{FF2B5EF4-FFF2-40B4-BE49-F238E27FC236}">
                <a16:creationId xmlns:a16="http://schemas.microsoft.com/office/drawing/2014/main" id="{D7E37EB0-7689-4EF7-89C3-E02508025BA1}"/>
              </a:ext>
            </a:extLst>
          </p:cNvPr>
          <p:cNvSpPr/>
          <p:nvPr/>
        </p:nvSpPr>
        <p:spPr>
          <a:xfrm>
            <a:off x="540190" y="2536662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9169091-0C77-402F-A5F3-117DFE56E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" y="0"/>
            <a:ext cx="2349158" cy="234915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C6DFB5-BE77-49C2-8B0F-99CDA0287B55}"/>
              </a:ext>
            </a:extLst>
          </p:cNvPr>
          <p:cNvSpPr/>
          <p:nvPr/>
        </p:nvSpPr>
        <p:spPr>
          <a:xfrm>
            <a:off x="8061189" y="1943416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المجموعة1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أسيل آل شريه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أمل الدوسري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أمل المطيري</a:t>
            </a:r>
          </a:p>
          <a:p>
            <a:pPr algn="ctr" rtl="1">
              <a:spcAft>
                <a:spcPts val="800"/>
              </a:spcAft>
            </a:pPr>
            <a:r>
              <a:rPr lang="ar-SA" b="1" dirty="0" err="1">
                <a:solidFill>
                  <a:schemeClr val="tx1"/>
                </a:solidFill>
                <a:cs typeface="+mj-cs"/>
              </a:rPr>
              <a:t>الجوهره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 الشمري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جنى الزهراني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085D6B-76B4-44C5-9DD1-DE1FB4ECDB45}"/>
              </a:ext>
            </a:extLst>
          </p:cNvPr>
          <p:cNvSpPr/>
          <p:nvPr/>
        </p:nvSpPr>
        <p:spPr>
          <a:xfrm>
            <a:off x="4296439" y="1955080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المجموعة2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حلا محمد مرعي مكن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دانة العيد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ديما ال مشرف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ديما  بو </a:t>
            </a:r>
            <a:r>
              <a:rPr lang="ar-SA" b="1" dirty="0" err="1">
                <a:solidFill>
                  <a:schemeClr val="tx1"/>
                </a:solidFill>
                <a:cs typeface="+mj-cs"/>
              </a:rPr>
              <a:t>شليبي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رغد الزريق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CCDDD5F-7157-46AB-8A59-6A96249F1553}"/>
              </a:ext>
            </a:extLst>
          </p:cNvPr>
          <p:cNvSpPr/>
          <p:nvPr/>
        </p:nvSpPr>
        <p:spPr>
          <a:xfrm>
            <a:off x="522858" y="1941013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المجموعة3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روز الشمري</a:t>
            </a:r>
          </a:p>
          <a:p>
            <a:pPr algn="ctr" rtl="1">
              <a:spcAft>
                <a:spcPts val="800"/>
              </a:spcAft>
            </a:pPr>
            <a:r>
              <a:rPr lang="ar-SA" b="1" dirty="0" err="1">
                <a:solidFill>
                  <a:schemeClr val="tx1"/>
                </a:solidFill>
                <a:cs typeface="+mj-cs"/>
              </a:rPr>
              <a:t>ريتال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عطوه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ريم </a:t>
            </a:r>
            <a:r>
              <a:rPr lang="ar-SA" b="1" dirty="0" err="1">
                <a:solidFill>
                  <a:schemeClr val="tx1"/>
                </a:solidFill>
                <a:cs typeface="+mj-cs"/>
              </a:rPr>
              <a:t>الحساوي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ريم </a:t>
            </a:r>
            <a:r>
              <a:rPr lang="ar-SA" b="1" dirty="0" err="1">
                <a:solidFill>
                  <a:schemeClr val="tx1"/>
                </a:solidFill>
                <a:cs typeface="+mj-cs"/>
              </a:rPr>
              <a:t>النجراني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ساره المغربي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E0EA530-64B5-45AA-9E1F-296BD0870664}"/>
              </a:ext>
            </a:extLst>
          </p:cNvPr>
          <p:cNvSpPr/>
          <p:nvPr/>
        </p:nvSpPr>
        <p:spPr>
          <a:xfrm>
            <a:off x="8032080" y="4322998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المجموعة4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سيدرا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600" dirty="0"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علياء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عهد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600" dirty="0"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غالية</a:t>
            </a: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غزل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B2F26B7-0E9C-40CC-A380-06D239398D11}"/>
              </a:ext>
            </a:extLst>
          </p:cNvPr>
          <p:cNvSpPr/>
          <p:nvPr/>
        </p:nvSpPr>
        <p:spPr>
          <a:xfrm>
            <a:off x="4267330" y="4334662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المجموعة5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فجر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لطيفة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ليان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ليان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لين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2DAE2AF-4B09-44C0-9DEC-7F3D9CDE9966}"/>
              </a:ext>
            </a:extLst>
          </p:cNvPr>
          <p:cNvSpPr/>
          <p:nvPr/>
        </p:nvSpPr>
        <p:spPr>
          <a:xfrm>
            <a:off x="540190" y="4330185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cs typeface="+mj-cs"/>
              </a:rPr>
              <a:t>المجموعة6</a:t>
            </a:r>
          </a:p>
          <a:p>
            <a:pPr algn="ctr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مريم</a:t>
            </a:r>
          </a:p>
          <a:p>
            <a:pPr algn="ctr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مشاعل</a:t>
            </a:r>
          </a:p>
          <a:p>
            <a:pPr algn="ctr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ميار</a:t>
            </a:r>
          </a:p>
          <a:p>
            <a:pPr algn="ctr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نورة</a:t>
            </a:r>
          </a:p>
          <a:p>
            <a:pPr algn="ctr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وجد</a:t>
            </a:r>
          </a:p>
          <a:p>
            <a:pPr algn="ctr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يارا</a:t>
            </a:r>
          </a:p>
        </p:txBody>
      </p:sp>
    </p:spTree>
    <p:extLst>
      <p:ext uri="{BB962C8B-B14F-4D97-AF65-F5344CB8AC3E}">
        <p14:creationId xmlns:p14="http://schemas.microsoft.com/office/powerpoint/2010/main" val="2285118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0CE86-A478-4CB3-92D8-1855D48A3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461BA79-A3E1-4222-92AB-1995224DF6E3}"/>
              </a:ext>
            </a:extLst>
          </p:cNvPr>
          <p:cNvSpPr/>
          <p:nvPr/>
        </p:nvSpPr>
        <p:spPr>
          <a:xfrm>
            <a:off x="3656287" y="515875"/>
            <a:ext cx="500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أسماء الفرق خامس4</a:t>
            </a:r>
          </a:p>
        </p:txBody>
      </p:sp>
      <p:sp>
        <p:nvSpPr>
          <p:cNvPr id="5" name="مستطيل 4">
            <a:hlinkClick r:id="rId3" action="ppaction://hlinksldjump"/>
            <a:extLst>
              <a:ext uri="{FF2B5EF4-FFF2-40B4-BE49-F238E27FC236}">
                <a16:creationId xmlns:a16="http://schemas.microsoft.com/office/drawing/2014/main" id="{B999A723-6664-4E94-B4EA-007C5240B6CC}"/>
              </a:ext>
            </a:extLst>
          </p:cNvPr>
          <p:cNvSpPr/>
          <p:nvPr/>
        </p:nvSpPr>
        <p:spPr>
          <a:xfrm>
            <a:off x="7994469" y="2495006"/>
            <a:ext cx="354003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>
            <a:hlinkClick r:id="" action="ppaction://noaction"/>
            <a:extLst>
              <a:ext uri="{FF2B5EF4-FFF2-40B4-BE49-F238E27FC236}">
                <a16:creationId xmlns:a16="http://schemas.microsoft.com/office/drawing/2014/main" id="{9BB2701B-B7E8-4DFA-8460-32DC169B3960}"/>
              </a:ext>
            </a:extLst>
          </p:cNvPr>
          <p:cNvSpPr/>
          <p:nvPr/>
        </p:nvSpPr>
        <p:spPr>
          <a:xfrm>
            <a:off x="8099400" y="4587855"/>
            <a:ext cx="354003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 6">
            <a:hlinkClick r:id="rId4" action="ppaction://hlinksldjump"/>
            <a:extLst>
              <a:ext uri="{FF2B5EF4-FFF2-40B4-BE49-F238E27FC236}">
                <a16:creationId xmlns:a16="http://schemas.microsoft.com/office/drawing/2014/main" id="{5E2FB699-EFDB-4463-A1AE-B45B91DAFE4D}"/>
              </a:ext>
            </a:extLst>
          </p:cNvPr>
          <p:cNvSpPr/>
          <p:nvPr/>
        </p:nvSpPr>
        <p:spPr>
          <a:xfrm>
            <a:off x="4319795" y="4587855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hlinkClick r:id="rId4" action="ppaction://hlinksldjump"/>
            <a:extLst>
              <a:ext uri="{FF2B5EF4-FFF2-40B4-BE49-F238E27FC236}">
                <a16:creationId xmlns:a16="http://schemas.microsoft.com/office/drawing/2014/main" id="{D5D315EB-E657-4D0D-AAF7-B19B76F583CE}"/>
              </a:ext>
            </a:extLst>
          </p:cNvPr>
          <p:cNvSpPr/>
          <p:nvPr/>
        </p:nvSpPr>
        <p:spPr>
          <a:xfrm>
            <a:off x="4319795" y="2541787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hlinkClick r:id="rId5" action="ppaction://hlinksldjump"/>
            <a:extLst>
              <a:ext uri="{FF2B5EF4-FFF2-40B4-BE49-F238E27FC236}">
                <a16:creationId xmlns:a16="http://schemas.microsoft.com/office/drawing/2014/main" id="{2D1D61B6-BB6E-478C-A820-636C449BB142}"/>
              </a:ext>
            </a:extLst>
          </p:cNvPr>
          <p:cNvSpPr/>
          <p:nvPr/>
        </p:nvSpPr>
        <p:spPr>
          <a:xfrm>
            <a:off x="540190" y="4587854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hlinkClick r:id="rId6" action="ppaction://hlinksldjump"/>
            <a:extLst>
              <a:ext uri="{FF2B5EF4-FFF2-40B4-BE49-F238E27FC236}">
                <a16:creationId xmlns:a16="http://schemas.microsoft.com/office/drawing/2014/main" id="{D7E37EB0-7689-4EF7-89C3-E02508025BA1}"/>
              </a:ext>
            </a:extLst>
          </p:cNvPr>
          <p:cNvSpPr/>
          <p:nvPr/>
        </p:nvSpPr>
        <p:spPr>
          <a:xfrm>
            <a:off x="540190" y="2536662"/>
            <a:ext cx="3674674" cy="19463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9169091-0C77-402F-A5F3-117DFE56E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" y="0"/>
            <a:ext cx="2349158" cy="234915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7C6DFB5-BE77-49C2-8B0F-99CDA0287B55}"/>
              </a:ext>
            </a:extLst>
          </p:cNvPr>
          <p:cNvSpPr/>
          <p:nvPr/>
        </p:nvSpPr>
        <p:spPr>
          <a:xfrm>
            <a:off x="8061189" y="1943416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المجموعة1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أريام الشامسي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البندري مسعد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ايمان شيخ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جمانه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 القصيبي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15000"/>
              </a:lnSpc>
              <a:spcAft>
                <a:spcPts val="80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dvertisingBold" pitchFamily="2" charset="-78"/>
              </a:rPr>
              <a:t>جملاء الدوسري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085D6B-76B4-44C5-9DD1-DE1FB4ECDB45}"/>
              </a:ext>
            </a:extLst>
          </p:cNvPr>
          <p:cNvSpPr/>
          <p:nvPr/>
        </p:nvSpPr>
        <p:spPr>
          <a:xfrm>
            <a:off x="4296439" y="1955080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المجموعة2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جنى الحارثي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حلا </a:t>
            </a:r>
            <a:r>
              <a:rPr lang="ar-SA" b="1" dirty="0" err="1">
                <a:solidFill>
                  <a:schemeClr val="tx1"/>
                </a:solidFill>
                <a:cs typeface="+mj-cs"/>
              </a:rPr>
              <a:t>الغامدى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داليا الزهراني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ديم المطيري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رزان العيد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CCDDD5F-7157-46AB-8A59-6A96249F1553}"/>
              </a:ext>
            </a:extLst>
          </p:cNvPr>
          <p:cNvSpPr/>
          <p:nvPr/>
        </p:nvSpPr>
        <p:spPr>
          <a:xfrm>
            <a:off x="522858" y="1941013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المجموعة3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رنيم </a:t>
            </a:r>
            <a:r>
              <a:rPr lang="ar-SA" b="1" dirty="0" err="1">
                <a:solidFill>
                  <a:schemeClr val="tx1"/>
                </a:solidFill>
                <a:cs typeface="+mj-cs"/>
              </a:rPr>
              <a:t>ابوحيمد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ريم المطيري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ريماس العتيبي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سارة الجربوع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سارة العواد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E0EA530-64B5-45AA-9E1F-296BD0870664}"/>
              </a:ext>
            </a:extLst>
          </p:cNvPr>
          <p:cNvSpPr/>
          <p:nvPr/>
        </p:nvSpPr>
        <p:spPr>
          <a:xfrm>
            <a:off x="8032080" y="4322998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المجموعة4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سجى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سلوى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شادن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عائشة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فريال</a:t>
            </a:r>
          </a:p>
          <a:p>
            <a:pPr algn="ctr"/>
            <a:endParaRPr lang="ar-SA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B2F26B7-0E9C-40CC-A380-06D239398D11}"/>
              </a:ext>
            </a:extLst>
          </p:cNvPr>
          <p:cNvSpPr/>
          <p:nvPr/>
        </p:nvSpPr>
        <p:spPr>
          <a:xfrm>
            <a:off x="4267330" y="4334662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المجموعة5</a:t>
            </a:r>
            <a:endParaRPr lang="ar-SA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sz="1800" b="1" dirty="0">
                <a:solidFill>
                  <a:schemeClr val="tx1"/>
                </a:solidFill>
                <a:cs typeface="+mj-cs"/>
              </a:rPr>
              <a:t>لانا </a:t>
            </a:r>
          </a:p>
          <a:p>
            <a:pPr algn="ctr" rtl="1">
              <a:spcAft>
                <a:spcPts val="800"/>
              </a:spcAft>
            </a:pPr>
            <a:r>
              <a:rPr lang="ar-SA" sz="1800" b="1" dirty="0">
                <a:solidFill>
                  <a:schemeClr val="tx1"/>
                </a:solidFill>
                <a:cs typeface="+mj-cs"/>
              </a:rPr>
              <a:t>لانا </a:t>
            </a:r>
          </a:p>
          <a:p>
            <a:pPr algn="ctr" rtl="1">
              <a:spcAft>
                <a:spcPts val="800"/>
              </a:spcAft>
            </a:pPr>
            <a:r>
              <a:rPr lang="ar-SA" sz="1800" b="1" dirty="0">
                <a:solidFill>
                  <a:schemeClr val="tx1"/>
                </a:solidFill>
                <a:cs typeface="+mj-cs"/>
              </a:rPr>
              <a:t>لطيفة</a:t>
            </a:r>
          </a:p>
          <a:p>
            <a:pPr algn="ctr" rtl="1">
              <a:spcAft>
                <a:spcPts val="800"/>
              </a:spcAft>
            </a:pPr>
            <a:r>
              <a:rPr lang="ar-SA" sz="1800" b="1" dirty="0">
                <a:solidFill>
                  <a:schemeClr val="tx1"/>
                </a:solidFill>
                <a:cs typeface="+mj-cs"/>
              </a:rPr>
              <a:t>ليان</a:t>
            </a:r>
          </a:p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ليانا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2DAE2AF-4B09-44C0-9DEC-7F3D9CDE9966}"/>
              </a:ext>
            </a:extLst>
          </p:cNvPr>
          <p:cNvSpPr/>
          <p:nvPr/>
        </p:nvSpPr>
        <p:spPr>
          <a:xfrm>
            <a:off x="485246" y="4322998"/>
            <a:ext cx="3674674" cy="23491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cs typeface="+mj-cs"/>
              </a:rPr>
              <a:t>المجموعة6</a:t>
            </a:r>
            <a:endParaRPr lang="ar-SA" sz="1400" b="1" dirty="0">
              <a:solidFill>
                <a:schemeClr val="tx1"/>
              </a:solidFill>
              <a:cs typeface="+mj-cs"/>
            </a:endParaRP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مشاعل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مها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ميار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هيفاء</a:t>
            </a:r>
          </a:p>
          <a:p>
            <a:pPr algn="ctr" rtl="1">
              <a:spcAft>
                <a:spcPts val="800"/>
              </a:spcAft>
            </a:pPr>
            <a:r>
              <a:rPr lang="ar-SA" b="1" dirty="0">
                <a:solidFill>
                  <a:schemeClr val="tx1"/>
                </a:solidFill>
                <a:cs typeface="+mj-cs"/>
              </a:rPr>
              <a:t>يارا  - يارا</a:t>
            </a:r>
          </a:p>
        </p:txBody>
      </p:sp>
    </p:spTree>
    <p:extLst>
      <p:ext uri="{BB962C8B-B14F-4D97-AF65-F5344CB8AC3E}">
        <p14:creationId xmlns:p14="http://schemas.microsoft.com/office/powerpoint/2010/main" val="666965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8F8FA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6259446" y="383943"/>
            <a:ext cx="37224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تحدي الأذكياء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620A4B34-F723-4CD0-A0A5-D48B18C4D26F}"/>
              </a:ext>
            </a:extLst>
          </p:cNvPr>
          <p:cNvSpPr/>
          <p:nvPr/>
        </p:nvSpPr>
        <p:spPr>
          <a:xfrm>
            <a:off x="2625263" y="1349474"/>
            <a:ext cx="2754923" cy="2688306"/>
          </a:xfrm>
          <a:prstGeom prst="ellipse">
            <a:avLst/>
          </a:prstGeom>
          <a:solidFill>
            <a:srgbClr val="F33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55A79AE-DC3F-4737-A89D-744FF266B6E0}"/>
              </a:ext>
            </a:extLst>
          </p:cNvPr>
          <p:cNvSpPr/>
          <p:nvPr/>
        </p:nvSpPr>
        <p:spPr>
          <a:xfrm>
            <a:off x="8623496" y="3307988"/>
            <a:ext cx="4539175" cy="4248927"/>
          </a:xfrm>
          <a:prstGeom prst="ellipse">
            <a:avLst/>
          </a:prstGeom>
          <a:solidFill>
            <a:srgbClr val="F33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EB2C0A2-9856-4108-8ADE-FE77C07561E0}"/>
              </a:ext>
            </a:extLst>
          </p:cNvPr>
          <p:cNvSpPr/>
          <p:nvPr/>
        </p:nvSpPr>
        <p:spPr>
          <a:xfrm>
            <a:off x="7032821" y="4794513"/>
            <a:ext cx="3181349" cy="3106556"/>
          </a:xfrm>
          <a:prstGeom prst="ellipse">
            <a:avLst/>
          </a:prstGeom>
          <a:solidFill>
            <a:srgbClr val="FFF3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17FF3E68-C385-474F-BA07-922CC99140AF}"/>
              </a:ext>
            </a:extLst>
          </p:cNvPr>
          <p:cNvSpPr/>
          <p:nvPr/>
        </p:nvSpPr>
        <p:spPr>
          <a:xfrm rot="18826328">
            <a:off x="-1015649" y="-1119007"/>
            <a:ext cx="5087815" cy="5182314"/>
          </a:xfrm>
          <a:prstGeom prst="wedgeEllipseCallout">
            <a:avLst>
              <a:gd name="adj1" fmla="val -21985"/>
              <a:gd name="adj2" fmla="val 62771"/>
            </a:avLst>
          </a:prstGeom>
          <a:solidFill>
            <a:srgbClr val="FFF30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قلب 3">
            <a:extLst>
              <a:ext uri="{FF2B5EF4-FFF2-40B4-BE49-F238E27FC236}">
                <a16:creationId xmlns:a16="http://schemas.microsoft.com/office/drawing/2014/main" id="{82E9E645-A2F7-4D01-8F34-FB8728A372C5}"/>
              </a:ext>
            </a:extLst>
          </p:cNvPr>
          <p:cNvSpPr/>
          <p:nvPr/>
        </p:nvSpPr>
        <p:spPr>
          <a:xfrm>
            <a:off x="493797" y="799442"/>
            <a:ext cx="2333809" cy="1786597"/>
          </a:xfrm>
          <a:prstGeom prst="hear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2C84E09-B9E9-42C9-84BA-9C49ACD0B6AE}"/>
              </a:ext>
            </a:extLst>
          </p:cNvPr>
          <p:cNvSpPr/>
          <p:nvPr/>
        </p:nvSpPr>
        <p:spPr>
          <a:xfrm>
            <a:off x="8350399" y="1683099"/>
            <a:ext cx="25426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أكمل الناقص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2DF431C-E3D4-4383-83C8-0A466F778374}"/>
              </a:ext>
            </a:extLst>
          </p:cNvPr>
          <p:cNvSpPr/>
          <p:nvPr/>
        </p:nvSpPr>
        <p:spPr>
          <a:xfrm>
            <a:off x="5892835" y="2483709"/>
            <a:ext cx="49151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6 × 25 = .... ×( 5 + 20 )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4FF76C2-6C58-4CC1-B9A0-1FCA48B51A75}"/>
              </a:ext>
            </a:extLst>
          </p:cNvPr>
          <p:cNvSpPr/>
          <p:nvPr/>
        </p:nvSpPr>
        <p:spPr>
          <a:xfrm>
            <a:off x="5896765" y="3566570"/>
            <a:ext cx="49087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0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3 × 44 = 3 ×( 4 + ...... )</a:t>
            </a:r>
          </a:p>
        </p:txBody>
      </p:sp>
    </p:spTree>
    <p:extLst>
      <p:ext uri="{BB962C8B-B14F-4D97-AF65-F5344CB8AC3E}">
        <p14:creationId xmlns:p14="http://schemas.microsoft.com/office/powerpoint/2010/main" val="87210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A7575F0B-E664-4071-8995-EB1B96959C16}"/>
              </a:ext>
            </a:extLst>
          </p:cNvPr>
          <p:cNvSpPr/>
          <p:nvPr/>
        </p:nvSpPr>
        <p:spPr>
          <a:xfrm>
            <a:off x="9638350" y="189132"/>
            <a:ext cx="2792801" cy="22159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الواجب السابق</a:t>
            </a:r>
          </a:p>
          <a:p>
            <a:pPr algn="ctr">
              <a:lnSpc>
                <a:spcPct val="200000"/>
              </a:lnSpc>
            </a:pPr>
            <a:r>
              <a:rPr lang="ar-SA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 في المنصة</a:t>
            </a:r>
          </a:p>
          <a:p>
            <a:pPr algn="ctr">
              <a:lnSpc>
                <a:spcPct val="200000"/>
              </a:lnSpc>
            </a:pPr>
            <a:endParaRPr lang="ar-SA" sz="240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80EA29F4-DB13-45F6-849A-F56EC5331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00" y="533382"/>
            <a:ext cx="4368512" cy="57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14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E8A4A5F-00AC-4765-891B-3D948FE2BECE}"/>
              </a:ext>
            </a:extLst>
          </p:cNvPr>
          <p:cNvGrpSpPr/>
          <p:nvPr/>
        </p:nvGrpSpPr>
        <p:grpSpPr>
          <a:xfrm>
            <a:off x="6888684" y="1190271"/>
            <a:ext cx="3565337" cy="1123415"/>
            <a:chOff x="8759687" y="741336"/>
            <a:chExt cx="3565337" cy="1123415"/>
          </a:xfrm>
        </p:grpSpPr>
        <p:pic>
          <p:nvPicPr>
            <p:cNvPr id="9" name="Google Shape;493;p48">
              <a:extLst>
                <a:ext uri="{FF2B5EF4-FFF2-40B4-BE49-F238E27FC236}">
                  <a16:creationId xmlns:a16="http://schemas.microsoft.com/office/drawing/2014/main" id="{EC99EA0B-8B06-44B5-92B2-34522CC565F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33FE794D-B0E5-427E-9932-91D99D0E9D0D}"/>
                </a:ext>
              </a:extLst>
            </p:cNvPr>
            <p:cNvSpPr/>
            <p:nvPr/>
          </p:nvSpPr>
          <p:spPr>
            <a:xfrm>
              <a:off x="9516915" y="1031574"/>
              <a:ext cx="22300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 الواجب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E80015C-E8E2-488A-8488-E5988CE2BC0E}"/>
              </a:ext>
            </a:extLst>
          </p:cNvPr>
          <p:cNvGrpSpPr/>
          <p:nvPr/>
        </p:nvGrpSpPr>
        <p:grpSpPr>
          <a:xfrm>
            <a:off x="6938188" y="4572790"/>
            <a:ext cx="3539897" cy="1123415"/>
            <a:chOff x="9776228" y="1491057"/>
            <a:chExt cx="2552171" cy="1123415"/>
          </a:xfrm>
        </p:grpSpPr>
        <p:pic>
          <p:nvPicPr>
            <p:cNvPr id="12" name="Google Shape;182;p29">
              <a:extLst>
                <a:ext uri="{FF2B5EF4-FFF2-40B4-BE49-F238E27FC236}">
                  <a16:creationId xmlns:a16="http://schemas.microsoft.com/office/drawing/2014/main" id="{CE996C4D-FC11-449D-B058-9C6FFEC296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442DFCC-542B-4BAF-8FD8-12AAAF7CB42F}"/>
                </a:ext>
              </a:extLst>
            </p:cNvPr>
            <p:cNvSpPr/>
            <p:nvPr/>
          </p:nvSpPr>
          <p:spPr>
            <a:xfrm>
              <a:off x="10770566" y="1830255"/>
              <a:ext cx="641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أمثلة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18F5902-9E2B-49EC-8760-ECD629CB43DA}"/>
              </a:ext>
            </a:extLst>
          </p:cNvPr>
          <p:cNvGrpSpPr/>
          <p:nvPr/>
        </p:nvGrpSpPr>
        <p:grpSpPr>
          <a:xfrm>
            <a:off x="6973393" y="2717652"/>
            <a:ext cx="3536521" cy="1123415"/>
            <a:chOff x="9772852" y="3120114"/>
            <a:chExt cx="2552171" cy="1123415"/>
          </a:xfrm>
        </p:grpSpPr>
        <p:pic>
          <p:nvPicPr>
            <p:cNvPr id="15" name="Google Shape;182;p29">
              <a:extLst>
                <a:ext uri="{FF2B5EF4-FFF2-40B4-BE49-F238E27FC236}">
                  <a16:creationId xmlns:a16="http://schemas.microsoft.com/office/drawing/2014/main" id="{7D8DF72C-25E0-4A19-B6C5-653C9607C8F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D1C6238-C6E2-432F-88BD-E9EC5D158C8C}"/>
                </a:ext>
              </a:extLst>
            </p:cNvPr>
            <p:cNvSpPr/>
            <p:nvPr/>
          </p:nvSpPr>
          <p:spPr>
            <a:xfrm>
              <a:off x="10676220" y="3431180"/>
              <a:ext cx="8539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856B22F-42C0-4C02-848C-64376083E5E0}"/>
              </a:ext>
            </a:extLst>
          </p:cNvPr>
          <p:cNvGrpSpPr/>
          <p:nvPr/>
        </p:nvGrpSpPr>
        <p:grpSpPr>
          <a:xfrm>
            <a:off x="7013386" y="5450204"/>
            <a:ext cx="3543273" cy="1123415"/>
            <a:chOff x="9779604" y="2281300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DF4E5376-8ED1-4E27-AAEE-1765788A3D3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805922CD-3A20-4262-800D-22645D035D38}"/>
                </a:ext>
              </a:extLst>
            </p:cNvPr>
            <p:cNvSpPr/>
            <p:nvPr/>
          </p:nvSpPr>
          <p:spPr>
            <a:xfrm>
              <a:off x="10626404" y="2640953"/>
              <a:ext cx="8315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2AB62D6-4882-41CC-9020-B2E150733CEA}"/>
              </a:ext>
            </a:extLst>
          </p:cNvPr>
          <p:cNvGrpSpPr/>
          <p:nvPr/>
        </p:nvGrpSpPr>
        <p:grpSpPr>
          <a:xfrm>
            <a:off x="7002095" y="3571385"/>
            <a:ext cx="3565336" cy="1123415"/>
            <a:chOff x="9772852" y="741336"/>
            <a:chExt cx="2552171" cy="1123415"/>
          </a:xfrm>
        </p:grpSpPr>
        <p:pic>
          <p:nvPicPr>
            <p:cNvPr id="21" name="Google Shape;493;p48">
              <a:extLst>
                <a:ext uri="{FF2B5EF4-FFF2-40B4-BE49-F238E27FC236}">
                  <a16:creationId xmlns:a16="http://schemas.microsoft.com/office/drawing/2014/main" id="{0A0604C4-A65F-4935-9AE1-F231683BCB2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BE904218-C498-4A40-A484-80870A11A16C}"/>
                </a:ext>
              </a:extLst>
            </p:cNvPr>
            <p:cNvSpPr/>
            <p:nvPr/>
          </p:nvSpPr>
          <p:spPr>
            <a:xfrm>
              <a:off x="10594272" y="1031654"/>
              <a:ext cx="9009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 err="1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تشويقة</a:t>
              </a:r>
              <a:endParaRPr lang="ar-SA" sz="2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BF17AB1F-12B4-4117-A0A2-5C90C0297301}"/>
              </a:ext>
            </a:extLst>
          </p:cNvPr>
          <p:cNvGrpSpPr/>
          <p:nvPr/>
        </p:nvGrpSpPr>
        <p:grpSpPr>
          <a:xfrm>
            <a:off x="6912748" y="1936225"/>
            <a:ext cx="3565337" cy="1123415"/>
            <a:chOff x="8759687" y="741336"/>
            <a:chExt cx="3565337" cy="1123415"/>
          </a:xfrm>
        </p:grpSpPr>
        <p:pic>
          <p:nvPicPr>
            <p:cNvPr id="24" name="Google Shape;493;p48">
              <a:extLst>
                <a:ext uri="{FF2B5EF4-FFF2-40B4-BE49-F238E27FC236}">
                  <a16:creationId xmlns:a16="http://schemas.microsoft.com/office/drawing/2014/main" id="{B392906C-0BC1-4BF4-94CC-A1BBACA3CC5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684CC05-A6A1-44B2-AF18-A60B1534B1B6}"/>
                </a:ext>
              </a:extLst>
            </p:cNvPr>
            <p:cNvSpPr/>
            <p:nvPr/>
          </p:nvSpPr>
          <p:spPr>
            <a:xfrm>
              <a:off x="9772595" y="1031574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فكرة الدرس</a:t>
              </a:r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00E9998-6DF5-4EA1-9F64-803DAB4BD1CC}"/>
              </a:ext>
            </a:extLst>
          </p:cNvPr>
          <p:cNvSpPr/>
          <p:nvPr/>
        </p:nvSpPr>
        <p:spPr>
          <a:xfrm>
            <a:off x="3633562" y="3941879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pic>
        <p:nvPicPr>
          <p:cNvPr id="27" name="Picture 6" descr="hi">
            <a:extLst>
              <a:ext uri="{FF2B5EF4-FFF2-40B4-BE49-F238E27FC236}">
                <a16:creationId xmlns:a16="http://schemas.microsoft.com/office/drawing/2014/main" id="{3A6E38F0-D2A4-43B3-8EFA-8AFBEBB4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18" y="328120"/>
            <a:ext cx="1667350" cy="16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35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341597F-7C17-44DC-8D3B-6DD2115311CA}"/>
              </a:ext>
            </a:extLst>
          </p:cNvPr>
          <p:cNvSpPr/>
          <p:nvPr/>
        </p:nvSpPr>
        <p:spPr>
          <a:xfrm>
            <a:off x="9961901" y="789950"/>
            <a:ext cx="22300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فكرة الدرس</a:t>
            </a:r>
          </a:p>
        </p:txBody>
      </p:sp>
      <p:pic>
        <p:nvPicPr>
          <p:cNvPr id="3" name="صورة 2" descr="صورة تحتوي على عنصر في الخارج&#10;&#10;تم إنشاء الوصف تلقائياً">
            <a:extLst>
              <a:ext uri="{FF2B5EF4-FFF2-40B4-BE49-F238E27FC236}">
                <a16:creationId xmlns:a16="http://schemas.microsoft.com/office/drawing/2014/main" id="{7E9BE142-B7B3-4A92-8B76-577F3CCCA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10" y="2524755"/>
            <a:ext cx="3790950" cy="37909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A634E24-7FB9-484B-B0B3-40C840AB9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380" y="2388851"/>
            <a:ext cx="3674019" cy="37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0C9B2519-A43A-4A4C-9919-B7A3938F6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زر الإجراء: الانتقال للصفحة الرئيسية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16A5AF1-6368-40A9-9E43-0752782BB594}"/>
              </a:ext>
            </a:extLst>
          </p:cNvPr>
          <p:cNvSpPr/>
          <p:nvPr/>
        </p:nvSpPr>
        <p:spPr>
          <a:xfrm>
            <a:off x="11176000" y="6220319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53CF5AE-6044-49D3-9BBA-FBD13B599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2"/>
          <a:stretch/>
        </p:blipFill>
        <p:spPr>
          <a:xfrm>
            <a:off x="4781311" y="1042132"/>
            <a:ext cx="6485556" cy="352766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9249EF7-D024-4B90-AB3B-9135A25AA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78" y="1233714"/>
            <a:ext cx="3904133" cy="31445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6646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9">
            <a:hlinkClick r:id="" action="ppaction://hlinkshowjump?jump=nextslide"/>
          </p:cNvPr>
          <p:cNvSpPr/>
          <p:nvPr/>
        </p:nvSpPr>
        <p:spPr>
          <a:xfrm>
            <a:off x="636700" y="51424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44" name="Google Shape;1844;p39">
            <a:hlinkClick r:id="" action="ppaction://hlinkshowjump?jump=previousslide"/>
          </p:cNvPr>
          <p:cNvSpPr/>
          <p:nvPr/>
        </p:nvSpPr>
        <p:spPr>
          <a:xfrm flipH="1">
            <a:off x="591199" y="5853667"/>
            <a:ext cx="160000" cy="304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82DED7F-3D50-41CE-BC09-31319924ED1D}"/>
              </a:ext>
            </a:extLst>
          </p:cNvPr>
          <p:cNvSpPr/>
          <p:nvPr/>
        </p:nvSpPr>
        <p:spPr>
          <a:xfrm>
            <a:off x="8551303" y="134457"/>
            <a:ext cx="117532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شرح</a:t>
            </a:r>
          </a:p>
        </p:txBody>
      </p:sp>
      <p:pic>
        <p:nvPicPr>
          <p:cNvPr id="2" name="الضرب في عدد من رقم واحد - الخامس ابتدائي - ف1">
            <a:hlinkClick r:id="" action="ppaction://media"/>
            <a:extLst>
              <a:ext uri="{FF2B5EF4-FFF2-40B4-BE49-F238E27FC236}">
                <a16:creationId xmlns:a16="http://schemas.microsoft.com/office/drawing/2014/main" id="{E229D1A5-584A-4E0C-8465-7E92338C6A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786" y="1043894"/>
            <a:ext cx="8480375" cy="47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284899" y="647190"/>
            <a:ext cx="1697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الهدف الأول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A34E838-4855-487E-965C-4E3F3D08E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286" y="535183"/>
            <a:ext cx="8018250" cy="56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7749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عرض تقديمي1" id="{8627D3E6-BF97-4E80-9016-F587C17E7E2C}" vid="{4A9B6A10-E3A3-418A-AB89-8555DEE713E5}"/>
    </a:ext>
  </a:extLst>
</a:theme>
</file>

<file path=ppt/theme/theme2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فصلي الافتراضي - خامس</Template>
  <TotalTime>1463</TotalTime>
  <Words>450</Words>
  <Application>Microsoft Office PowerPoint</Application>
  <PresentationFormat>شاشة عريضة</PresentationFormat>
  <Paragraphs>218</Paragraphs>
  <Slides>21</Slides>
  <Notes>11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Coming Soon</vt:lpstr>
      <vt:lpstr>Didact Gothic</vt:lpstr>
      <vt:lpstr>Hacen Maghreb</vt:lpstr>
      <vt:lpstr>Rozha One</vt:lpstr>
      <vt:lpstr>Tahoma</vt:lpstr>
      <vt:lpstr>نسق Office</vt:lpstr>
      <vt:lpstr>Elementary Digital Choice Boards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في المنصة +مراجعة الدرس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هبه المزيد</dc:creator>
  <cp:lastModifiedBy>هبه المزيد</cp:lastModifiedBy>
  <cp:revision>24</cp:revision>
  <dcterms:created xsi:type="dcterms:W3CDTF">2021-09-10T20:18:08Z</dcterms:created>
  <dcterms:modified xsi:type="dcterms:W3CDTF">2021-10-18T15:35:58Z</dcterms:modified>
</cp:coreProperties>
</file>