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24"/>
  </p:notesMasterIdLst>
  <p:sldIdLst>
    <p:sldId id="416" r:id="rId3"/>
    <p:sldId id="542" r:id="rId4"/>
    <p:sldId id="418" r:id="rId5"/>
    <p:sldId id="417" r:id="rId6"/>
    <p:sldId id="419" r:id="rId7"/>
    <p:sldId id="551" r:id="rId8"/>
    <p:sldId id="553" r:id="rId9"/>
    <p:sldId id="552" r:id="rId10"/>
    <p:sldId id="420" r:id="rId11"/>
    <p:sldId id="421" r:id="rId12"/>
    <p:sldId id="549" r:id="rId13"/>
    <p:sldId id="422" r:id="rId14"/>
    <p:sldId id="426" r:id="rId15"/>
    <p:sldId id="423" r:id="rId16"/>
    <p:sldId id="543" r:id="rId17"/>
    <p:sldId id="544" r:id="rId18"/>
    <p:sldId id="554" r:id="rId19"/>
    <p:sldId id="545" r:id="rId20"/>
    <p:sldId id="429" r:id="rId21"/>
    <p:sldId id="325" r:id="rId22"/>
    <p:sldId id="541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91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8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11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61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03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17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423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8134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9643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228067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8" r:id="rId3"/>
    <p:sldLayoutId id="2147483652" r:id="rId4"/>
    <p:sldLayoutId id="214748368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91" r:id="rId13"/>
    <p:sldLayoutId id="2147483692" r:id="rId14"/>
    <p:sldLayoutId id="2147483693" r:id="rId1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gif"/><Relationship Id="rId18" Type="http://schemas.openxmlformats.org/officeDocument/2006/relationships/hyperlink" Target="https://pixabay.com/en/clipboard-paper-holder-notepad-23638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12" Type="http://schemas.openxmlformats.org/officeDocument/2006/relationships/image" Target="../media/image9.gif"/><Relationship Id="rId17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hyperlink" Target="https://openclipart.org/detail/494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gall.com/party-pn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slide" Target="slide5.xml"/><Relationship Id="rId19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10.xml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hyperlink" Target="https://wordwall.net/ar/resource/2694767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1165" y="-506930"/>
            <a:ext cx="6343651" cy="2075954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تقدير نواتج الضرب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" action="ppaction://noaction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 تمهيد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2637675" y="242855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أهداف الدرس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4384003" y="2435333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المفردات</a:t>
            </a:r>
          </a:p>
        </p:txBody>
      </p:sp>
      <p:sp>
        <p:nvSpPr>
          <p:cNvPr id="21" name="مستطيل 20">
            <a:hlinkClick r:id="rId10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6774436" y="778571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19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0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803864" y="829436"/>
            <a:ext cx="7056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  <a:p>
            <a:pPr algn="ctr"/>
            <a:endParaRPr lang="ar-SA" sz="4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5"/>
          <a:stretch/>
        </p:blipFill>
        <p:spPr>
          <a:xfrm>
            <a:off x="1074342" y="923986"/>
            <a:ext cx="9465833" cy="44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7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803864" y="829436"/>
            <a:ext cx="7056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  <a:p>
            <a:pPr algn="ctr"/>
            <a:endParaRPr lang="ar-SA" sz="4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5"/>
          <a:stretch/>
        </p:blipFill>
        <p:spPr>
          <a:xfrm>
            <a:off x="0" y="228600"/>
            <a:ext cx="10008762" cy="67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22" y="219227"/>
            <a:ext cx="8959382" cy="552290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7C1F2FF-8B0D-AA02-B313-972B053EE61F}"/>
              </a:ext>
            </a:extLst>
          </p:cNvPr>
          <p:cNvSpPr/>
          <p:nvPr/>
        </p:nvSpPr>
        <p:spPr>
          <a:xfrm>
            <a:off x="340213" y="125488"/>
            <a:ext cx="2563523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بالوطن</a:t>
            </a:r>
          </a:p>
        </p:txBody>
      </p:sp>
    </p:spTree>
    <p:extLst>
      <p:ext uri="{BB962C8B-B14F-4D97-AF65-F5344CB8AC3E}">
        <p14:creationId xmlns:p14="http://schemas.microsoft.com/office/powerpoint/2010/main" val="57368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0" y="259893"/>
            <a:ext cx="10152187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803865" y="829436"/>
            <a:ext cx="7056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  <a:p>
            <a:pPr algn="ctr"/>
            <a:endParaRPr lang="ar-SA" sz="4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10" y="0"/>
            <a:ext cx="7966353" cy="57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795849" y="829436"/>
            <a:ext cx="7216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  <a:p>
            <a:pPr algn="ctr"/>
            <a:endParaRPr lang="ar-SA" sz="4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b="51067"/>
          <a:stretch/>
        </p:blipFill>
        <p:spPr>
          <a:xfrm>
            <a:off x="2239" y="-1"/>
            <a:ext cx="12189761" cy="342900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8231DAA-EC6D-CE60-7D7C-15EDEAA9339A}"/>
              </a:ext>
            </a:extLst>
          </p:cNvPr>
          <p:cNvSpPr/>
          <p:nvPr/>
        </p:nvSpPr>
        <p:spPr>
          <a:xfrm>
            <a:off x="9164046" y="5857461"/>
            <a:ext cx="277351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:تعاوني</a:t>
            </a:r>
          </a:p>
        </p:txBody>
      </p:sp>
    </p:spTree>
    <p:extLst>
      <p:ext uri="{BB962C8B-B14F-4D97-AF65-F5344CB8AC3E}">
        <p14:creationId xmlns:p14="http://schemas.microsoft.com/office/powerpoint/2010/main" val="197442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5183114" y="507974"/>
            <a:ext cx="63482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قدر ناتج الضرب لكل مما يلي:</a:t>
            </a:r>
          </a:p>
          <a:p>
            <a:pPr algn="ctr"/>
            <a:endParaRPr lang="ar-SA" sz="4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0" t="48933" r="4102" b="40828"/>
          <a:stretch/>
        </p:blipFill>
        <p:spPr>
          <a:xfrm>
            <a:off x="1266093" y="1397928"/>
            <a:ext cx="10522634" cy="86697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6CAACB2-0561-4A19-A26B-A3F597CB6AF0}"/>
              </a:ext>
            </a:extLst>
          </p:cNvPr>
          <p:cNvSpPr/>
          <p:nvPr/>
        </p:nvSpPr>
        <p:spPr>
          <a:xfrm>
            <a:off x="9164046" y="5857461"/>
            <a:ext cx="277351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:تعاوني</a:t>
            </a:r>
          </a:p>
        </p:txBody>
      </p:sp>
    </p:spTree>
    <p:extLst>
      <p:ext uri="{BB962C8B-B14F-4D97-AF65-F5344CB8AC3E}">
        <p14:creationId xmlns:p14="http://schemas.microsoft.com/office/powerpoint/2010/main" val="293540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59136B0-2F52-EE31-37CB-7611D9F6E0FE}"/>
              </a:ext>
            </a:extLst>
          </p:cNvPr>
          <p:cNvSpPr/>
          <p:nvPr/>
        </p:nvSpPr>
        <p:spPr>
          <a:xfrm>
            <a:off x="4002369" y="271432"/>
            <a:ext cx="4754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تقييم العمل التعاوني</a:t>
            </a: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C3496CF-83A7-5D4E-8D20-E322740C4CC2}"/>
              </a:ext>
            </a:extLst>
          </p:cNvPr>
          <p:cNvGraphicFramePr>
            <a:graphicFrameLocks noGrp="1"/>
          </p:cNvGraphicFramePr>
          <p:nvPr/>
        </p:nvGraphicFramePr>
        <p:xfrm>
          <a:off x="1135115" y="1318756"/>
          <a:ext cx="10506844" cy="52730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626711">
                  <a:extLst>
                    <a:ext uri="{9D8B030D-6E8A-4147-A177-3AD203B41FA5}">
                      <a16:colId xmlns:a16="http://schemas.microsoft.com/office/drawing/2014/main" val="1061195573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4200143181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913808218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721171273"/>
                    </a:ext>
                  </a:extLst>
                </a:gridCol>
              </a:tblGrid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المجموعة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الهدوء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تعاون جميع الأفراد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صحة الحل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1739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9792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492658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605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72572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857925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037939"/>
                  </a:ext>
                </a:extLst>
              </a:tr>
            </a:tbl>
          </a:graphicData>
        </a:graphic>
      </p:graphicFrame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A61DBBE-69E3-83F6-39AF-A3AF1E46E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05" y="-129375"/>
            <a:ext cx="1509499" cy="15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B1BF06B-F973-450D-86CA-A7EDD31D1E3A}"/>
              </a:ext>
            </a:extLst>
          </p:cNvPr>
          <p:cNvGrpSpPr/>
          <p:nvPr/>
        </p:nvGrpSpPr>
        <p:grpSpPr>
          <a:xfrm>
            <a:off x="189913" y="0"/>
            <a:ext cx="11812173" cy="3179299"/>
            <a:chOff x="-225083" y="-1"/>
            <a:chExt cx="12417084" cy="317929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A9F7ACC-AA4A-4612-B757-6C35C6DAA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3" r="4694" b="73813"/>
            <a:stretch/>
          </p:blipFill>
          <p:spPr>
            <a:xfrm>
              <a:off x="1" y="-1"/>
              <a:ext cx="12192000" cy="3052689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C85026A2-75D2-49BE-B046-0091B762F1F3}"/>
                </a:ext>
              </a:extLst>
            </p:cNvPr>
            <p:cNvSpPr/>
            <p:nvPr/>
          </p:nvSpPr>
          <p:spPr>
            <a:xfrm>
              <a:off x="-225083" y="1772529"/>
              <a:ext cx="2082018" cy="140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00022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36872" r="6672" b="22060"/>
          <a:stretch/>
        </p:blipFill>
        <p:spPr>
          <a:xfrm>
            <a:off x="1405047" y="609905"/>
            <a:ext cx="9770953" cy="3137096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3077047-F61E-42B7-8FEC-7BC1FAF11C0B}"/>
              </a:ext>
            </a:extLst>
          </p:cNvPr>
          <p:cNvSpPr/>
          <p:nvPr/>
        </p:nvSpPr>
        <p:spPr>
          <a:xfrm>
            <a:off x="6865034" y="4065563"/>
            <a:ext cx="3995224" cy="1195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 فيصل حله صحيح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3667C62-6EE5-4712-B262-7F44841A9A59}"/>
              </a:ext>
            </a:extLst>
          </p:cNvPr>
          <p:cNvSpPr/>
          <p:nvPr/>
        </p:nvSpPr>
        <p:spPr>
          <a:xfrm>
            <a:off x="2100776" y="4065563"/>
            <a:ext cx="3995224" cy="1195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عبدالرحمن حله صحيح</a:t>
            </a:r>
          </a:p>
        </p:txBody>
      </p:sp>
      <p:sp>
        <p:nvSpPr>
          <p:cNvPr id="6" name="سحابة 5">
            <a:extLst>
              <a:ext uri="{FF2B5EF4-FFF2-40B4-BE49-F238E27FC236}">
                <a16:creationId xmlns:a16="http://schemas.microsoft.com/office/drawing/2014/main" id="{6DC1E9DC-BD2A-C0D7-7D9E-40E92FAED953}"/>
              </a:ext>
            </a:extLst>
          </p:cNvPr>
          <p:cNvSpPr/>
          <p:nvPr/>
        </p:nvSpPr>
        <p:spPr>
          <a:xfrm>
            <a:off x="9632731" y="2554014"/>
            <a:ext cx="1797269" cy="1511549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الإجابة</a:t>
            </a:r>
          </a:p>
        </p:txBody>
      </p:sp>
      <p:pic>
        <p:nvPicPr>
          <p:cNvPr id="1026" name="Picture 2" descr="اكتمال تزوج ضد رسمة دهن عود - imageshd.org">
            <a:extLst>
              <a:ext uri="{FF2B5EF4-FFF2-40B4-BE49-F238E27FC236}">
                <a16:creationId xmlns:a16="http://schemas.microsoft.com/office/drawing/2014/main" id="{5F845539-6111-9E33-BE99-45E51825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0" y="291343"/>
            <a:ext cx="1301620" cy="1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065B3D3-7539-FF0E-3406-B0EB8E53627B}"/>
              </a:ext>
            </a:extLst>
          </p:cNvPr>
          <p:cNvSpPr/>
          <p:nvPr/>
        </p:nvSpPr>
        <p:spPr>
          <a:xfrm>
            <a:off x="298720" y="6064318"/>
            <a:ext cx="243688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:فردي</a:t>
            </a:r>
          </a:p>
        </p:txBody>
      </p:sp>
    </p:spTree>
    <p:extLst>
      <p:ext uri="{BB962C8B-B14F-4D97-AF65-F5344CB8AC3E}">
        <p14:creationId xmlns:p14="http://schemas.microsoft.com/office/powerpoint/2010/main" val="5918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فيديو شكر">
            <a:hlinkClick r:id="" action="ppaction://media"/>
            <a:extLst>
              <a:ext uri="{FF2B5EF4-FFF2-40B4-BE49-F238E27FC236}">
                <a16:creationId xmlns:a16="http://schemas.microsoft.com/office/drawing/2014/main" id="{D5A8BF5A-5C50-4A8F-9902-75580B288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14" y="0"/>
            <a:ext cx="12355689" cy="69500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6B723DD-A972-4785-8D99-4ED93C41052A}"/>
              </a:ext>
            </a:extLst>
          </p:cNvPr>
          <p:cNvSpPr/>
          <p:nvPr/>
        </p:nvSpPr>
        <p:spPr>
          <a:xfrm>
            <a:off x="4853353" y="1688123"/>
            <a:ext cx="7188591" cy="4645600"/>
          </a:xfrm>
          <a:custGeom>
            <a:avLst/>
            <a:gdLst>
              <a:gd name="connsiteX0" fmla="*/ 0 w 7188591"/>
              <a:gd name="connsiteY0" fmla="*/ 0 h 4645600"/>
              <a:gd name="connsiteX1" fmla="*/ 581622 w 7188591"/>
              <a:gd name="connsiteY1" fmla="*/ 0 h 4645600"/>
              <a:gd name="connsiteX2" fmla="*/ 1163245 w 7188591"/>
              <a:gd name="connsiteY2" fmla="*/ 0 h 4645600"/>
              <a:gd name="connsiteX3" fmla="*/ 1744867 w 7188591"/>
              <a:gd name="connsiteY3" fmla="*/ 0 h 4645600"/>
              <a:gd name="connsiteX4" fmla="*/ 2326489 w 7188591"/>
              <a:gd name="connsiteY4" fmla="*/ 0 h 4645600"/>
              <a:gd name="connsiteX5" fmla="*/ 2764340 w 7188591"/>
              <a:gd name="connsiteY5" fmla="*/ 0 h 4645600"/>
              <a:gd name="connsiteX6" fmla="*/ 3417848 w 7188591"/>
              <a:gd name="connsiteY6" fmla="*/ 0 h 4645600"/>
              <a:gd name="connsiteX7" fmla="*/ 3927585 w 7188591"/>
              <a:gd name="connsiteY7" fmla="*/ 0 h 4645600"/>
              <a:gd name="connsiteX8" fmla="*/ 4437321 w 7188591"/>
              <a:gd name="connsiteY8" fmla="*/ 0 h 4645600"/>
              <a:gd name="connsiteX9" fmla="*/ 4947058 w 7188591"/>
              <a:gd name="connsiteY9" fmla="*/ 0 h 4645600"/>
              <a:gd name="connsiteX10" fmla="*/ 5384908 w 7188591"/>
              <a:gd name="connsiteY10" fmla="*/ 0 h 4645600"/>
              <a:gd name="connsiteX11" fmla="*/ 6038416 w 7188591"/>
              <a:gd name="connsiteY11" fmla="*/ 0 h 4645600"/>
              <a:gd name="connsiteX12" fmla="*/ 6476267 w 7188591"/>
              <a:gd name="connsiteY12" fmla="*/ 0 h 4645600"/>
              <a:gd name="connsiteX13" fmla="*/ 7188591 w 7188591"/>
              <a:gd name="connsiteY13" fmla="*/ 0 h 4645600"/>
              <a:gd name="connsiteX14" fmla="*/ 7188591 w 7188591"/>
              <a:gd name="connsiteY14" fmla="*/ 524289 h 4645600"/>
              <a:gd name="connsiteX15" fmla="*/ 7188591 w 7188591"/>
              <a:gd name="connsiteY15" fmla="*/ 1048578 h 4645600"/>
              <a:gd name="connsiteX16" fmla="*/ 7188591 w 7188591"/>
              <a:gd name="connsiteY16" fmla="*/ 1758691 h 4645600"/>
              <a:gd name="connsiteX17" fmla="*/ 7188591 w 7188591"/>
              <a:gd name="connsiteY17" fmla="*/ 2329437 h 4645600"/>
              <a:gd name="connsiteX18" fmla="*/ 7188591 w 7188591"/>
              <a:gd name="connsiteY18" fmla="*/ 2993094 h 4645600"/>
              <a:gd name="connsiteX19" fmla="*/ 7188591 w 7188591"/>
              <a:gd name="connsiteY19" fmla="*/ 3656751 h 4645600"/>
              <a:gd name="connsiteX20" fmla="*/ 7188591 w 7188591"/>
              <a:gd name="connsiteY20" fmla="*/ 4645600 h 4645600"/>
              <a:gd name="connsiteX21" fmla="*/ 6535083 w 7188591"/>
              <a:gd name="connsiteY21" fmla="*/ 4645600 h 4645600"/>
              <a:gd name="connsiteX22" fmla="*/ 5881574 w 7188591"/>
              <a:gd name="connsiteY22" fmla="*/ 4645600 h 4645600"/>
              <a:gd name="connsiteX23" fmla="*/ 5228066 w 7188591"/>
              <a:gd name="connsiteY23" fmla="*/ 4645600 h 4645600"/>
              <a:gd name="connsiteX24" fmla="*/ 4574558 w 7188591"/>
              <a:gd name="connsiteY24" fmla="*/ 4645600 h 4645600"/>
              <a:gd name="connsiteX25" fmla="*/ 4136707 w 7188591"/>
              <a:gd name="connsiteY25" fmla="*/ 4645600 h 4645600"/>
              <a:gd name="connsiteX26" fmla="*/ 3339427 w 7188591"/>
              <a:gd name="connsiteY26" fmla="*/ 4645600 h 4645600"/>
              <a:gd name="connsiteX27" fmla="*/ 2829691 w 7188591"/>
              <a:gd name="connsiteY27" fmla="*/ 4645600 h 4645600"/>
              <a:gd name="connsiteX28" fmla="*/ 2248068 w 7188591"/>
              <a:gd name="connsiteY28" fmla="*/ 4645600 h 4645600"/>
              <a:gd name="connsiteX29" fmla="*/ 1810218 w 7188591"/>
              <a:gd name="connsiteY29" fmla="*/ 4645600 h 4645600"/>
              <a:gd name="connsiteX30" fmla="*/ 1084824 w 7188591"/>
              <a:gd name="connsiteY30" fmla="*/ 4645600 h 4645600"/>
              <a:gd name="connsiteX31" fmla="*/ 0 w 7188591"/>
              <a:gd name="connsiteY31" fmla="*/ 4645600 h 4645600"/>
              <a:gd name="connsiteX32" fmla="*/ 0 w 7188591"/>
              <a:gd name="connsiteY32" fmla="*/ 4028399 h 4645600"/>
              <a:gd name="connsiteX33" fmla="*/ 0 w 7188591"/>
              <a:gd name="connsiteY33" fmla="*/ 3318286 h 4645600"/>
              <a:gd name="connsiteX34" fmla="*/ 0 w 7188591"/>
              <a:gd name="connsiteY34" fmla="*/ 2654629 h 4645600"/>
              <a:gd name="connsiteX35" fmla="*/ 0 w 7188591"/>
              <a:gd name="connsiteY35" fmla="*/ 1944515 h 4645600"/>
              <a:gd name="connsiteX36" fmla="*/ 0 w 7188591"/>
              <a:gd name="connsiteY36" fmla="*/ 1373770 h 4645600"/>
              <a:gd name="connsiteX37" fmla="*/ 0 w 7188591"/>
              <a:gd name="connsiteY37" fmla="*/ 663657 h 4645600"/>
              <a:gd name="connsiteX38" fmla="*/ 0 w 7188591"/>
              <a:gd name="connsiteY38" fmla="*/ 0 h 46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188591" h="4645600" fill="none" extrusionOk="0">
                <a:moveTo>
                  <a:pt x="0" y="0"/>
                </a:moveTo>
                <a:cubicBezTo>
                  <a:pt x="220733" y="-19394"/>
                  <a:pt x="381196" y="-19756"/>
                  <a:pt x="581622" y="0"/>
                </a:cubicBezTo>
                <a:cubicBezTo>
                  <a:pt x="782048" y="19756"/>
                  <a:pt x="915616" y="-843"/>
                  <a:pt x="1163245" y="0"/>
                </a:cubicBezTo>
                <a:cubicBezTo>
                  <a:pt x="1410874" y="843"/>
                  <a:pt x="1536836" y="22149"/>
                  <a:pt x="1744867" y="0"/>
                </a:cubicBezTo>
                <a:cubicBezTo>
                  <a:pt x="1952898" y="-22149"/>
                  <a:pt x="2099298" y="26392"/>
                  <a:pt x="2326489" y="0"/>
                </a:cubicBezTo>
                <a:cubicBezTo>
                  <a:pt x="2553680" y="-26392"/>
                  <a:pt x="2576996" y="-12436"/>
                  <a:pt x="2764340" y="0"/>
                </a:cubicBezTo>
                <a:cubicBezTo>
                  <a:pt x="2951684" y="12436"/>
                  <a:pt x="3144926" y="19970"/>
                  <a:pt x="3417848" y="0"/>
                </a:cubicBezTo>
                <a:cubicBezTo>
                  <a:pt x="3690770" y="-19970"/>
                  <a:pt x="3774203" y="-14124"/>
                  <a:pt x="3927585" y="0"/>
                </a:cubicBezTo>
                <a:cubicBezTo>
                  <a:pt x="4080967" y="14124"/>
                  <a:pt x="4192523" y="21199"/>
                  <a:pt x="4437321" y="0"/>
                </a:cubicBezTo>
                <a:cubicBezTo>
                  <a:pt x="4682119" y="-21199"/>
                  <a:pt x="4742347" y="13598"/>
                  <a:pt x="4947058" y="0"/>
                </a:cubicBezTo>
                <a:cubicBezTo>
                  <a:pt x="5151769" y="-13598"/>
                  <a:pt x="5167825" y="8796"/>
                  <a:pt x="5384908" y="0"/>
                </a:cubicBezTo>
                <a:cubicBezTo>
                  <a:pt x="5601991" y="-8796"/>
                  <a:pt x="5788199" y="23700"/>
                  <a:pt x="6038416" y="0"/>
                </a:cubicBezTo>
                <a:cubicBezTo>
                  <a:pt x="6288633" y="-23700"/>
                  <a:pt x="6314009" y="9122"/>
                  <a:pt x="6476267" y="0"/>
                </a:cubicBezTo>
                <a:cubicBezTo>
                  <a:pt x="6638525" y="-9122"/>
                  <a:pt x="6969125" y="-23681"/>
                  <a:pt x="7188591" y="0"/>
                </a:cubicBezTo>
                <a:cubicBezTo>
                  <a:pt x="7189181" y="194752"/>
                  <a:pt x="7185266" y="312311"/>
                  <a:pt x="7188591" y="524289"/>
                </a:cubicBezTo>
                <a:cubicBezTo>
                  <a:pt x="7191916" y="736267"/>
                  <a:pt x="7205251" y="933423"/>
                  <a:pt x="7188591" y="1048578"/>
                </a:cubicBezTo>
                <a:cubicBezTo>
                  <a:pt x="7171931" y="1163733"/>
                  <a:pt x="7195845" y="1473465"/>
                  <a:pt x="7188591" y="1758691"/>
                </a:cubicBezTo>
                <a:cubicBezTo>
                  <a:pt x="7181337" y="2043917"/>
                  <a:pt x="7168508" y="2130506"/>
                  <a:pt x="7188591" y="2329437"/>
                </a:cubicBezTo>
                <a:cubicBezTo>
                  <a:pt x="7208674" y="2528368"/>
                  <a:pt x="7167546" y="2852954"/>
                  <a:pt x="7188591" y="2993094"/>
                </a:cubicBezTo>
                <a:cubicBezTo>
                  <a:pt x="7209636" y="3133234"/>
                  <a:pt x="7183461" y="3385965"/>
                  <a:pt x="7188591" y="3656751"/>
                </a:cubicBezTo>
                <a:cubicBezTo>
                  <a:pt x="7193721" y="3927537"/>
                  <a:pt x="7153499" y="4426054"/>
                  <a:pt x="7188591" y="4645600"/>
                </a:cubicBezTo>
                <a:cubicBezTo>
                  <a:pt x="6904918" y="4623313"/>
                  <a:pt x="6770885" y="4652610"/>
                  <a:pt x="6535083" y="4645600"/>
                </a:cubicBezTo>
                <a:cubicBezTo>
                  <a:pt x="6299281" y="4638590"/>
                  <a:pt x="6188655" y="4651213"/>
                  <a:pt x="5881574" y="4645600"/>
                </a:cubicBezTo>
                <a:cubicBezTo>
                  <a:pt x="5574493" y="4639987"/>
                  <a:pt x="5502722" y="4667012"/>
                  <a:pt x="5228066" y="4645600"/>
                </a:cubicBezTo>
                <a:cubicBezTo>
                  <a:pt x="4953410" y="4624188"/>
                  <a:pt x="4787733" y="4629766"/>
                  <a:pt x="4574558" y="4645600"/>
                </a:cubicBezTo>
                <a:cubicBezTo>
                  <a:pt x="4361383" y="4661434"/>
                  <a:pt x="4339869" y="4634005"/>
                  <a:pt x="4136707" y="4645600"/>
                </a:cubicBezTo>
                <a:cubicBezTo>
                  <a:pt x="3933545" y="4657195"/>
                  <a:pt x="3672022" y="4660213"/>
                  <a:pt x="3339427" y="4645600"/>
                </a:cubicBezTo>
                <a:cubicBezTo>
                  <a:pt x="3006832" y="4630987"/>
                  <a:pt x="3073807" y="4629251"/>
                  <a:pt x="2829691" y="4645600"/>
                </a:cubicBezTo>
                <a:cubicBezTo>
                  <a:pt x="2585575" y="4661949"/>
                  <a:pt x="2438278" y="4668097"/>
                  <a:pt x="2248068" y="4645600"/>
                </a:cubicBezTo>
                <a:cubicBezTo>
                  <a:pt x="2057858" y="4623103"/>
                  <a:pt x="1963664" y="4652532"/>
                  <a:pt x="1810218" y="4645600"/>
                </a:cubicBezTo>
                <a:cubicBezTo>
                  <a:pt x="1656772" y="4638669"/>
                  <a:pt x="1403805" y="4624583"/>
                  <a:pt x="1084824" y="4645600"/>
                </a:cubicBezTo>
                <a:cubicBezTo>
                  <a:pt x="765843" y="4666617"/>
                  <a:pt x="339276" y="4646237"/>
                  <a:pt x="0" y="4645600"/>
                </a:cubicBezTo>
                <a:cubicBezTo>
                  <a:pt x="19693" y="4370534"/>
                  <a:pt x="25862" y="4236892"/>
                  <a:pt x="0" y="4028399"/>
                </a:cubicBezTo>
                <a:cubicBezTo>
                  <a:pt x="-25862" y="3819906"/>
                  <a:pt x="-2856" y="3608725"/>
                  <a:pt x="0" y="3318286"/>
                </a:cubicBezTo>
                <a:cubicBezTo>
                  <a:pt x="2856" y="3027847"/>
                  <a:pt x="-30523" y="2806798"/>
                  <a:pt x="0" y="2654629"/>
                </a:cubicBezTo>
                <a:cubicBezTo>
                  <a:pt x="30523" y="2502460"/>
                  <a:pt x="-33139" y="2106286"/>
                  <a:pt x="0" y="1944515"/>
                </a:cubicBezTo>
                <a:cubicBezTo>
                  <a:pt x="33139" y="1782744"/>
                  <a:pt x="9742" y="1649313"/>
                  <a:pt x="0" y="1373770"/>
                </a:cubicBezTo>
                <a:cubicBezTo>
                  <a:pt x="-9742" y="1098228"/>
                  <a:pt x="17271" y="828023"/>
                  <a:pt x="0" y="663657"/>
                </a:cubicBezTo>
                <a:cubicBezTo>
                  <a:pt x="-17271" y="499291"/>
                  <a:pt x="27542" y="168912"/>
                  <a:pt x="0" y="0"/>
                </a:cubicBezTo>
                <a:close/>
              </a:path>
              <a:path w="7188591" h="4645600" stroke="0" extrusionOk="0">
                <a:moveTo>
                  <a:pt x="0" y="0"/>
                </a:moveTo>
                <a:cubicBezTo>
                  <a:pt x="354090" y="-34954"/>
                  <a:pt x="446397" y="17331"/>
                  <a:pt x="725394" y="0"/>
                </a:cubicBezTo>
                <a:cubicBezTo>
                  <a:pt x="1004391" y="-17331"/>
                  <a:pt x="1149396" y="2022"/>
                  <a:pt x="1450788" y="0"/>
                </a:cubicBezTo>
                <a:cubicBezTo>
                  <a:pt x="1752180" y="-2022"/>
                  <a:pt x="1813762" y="-10127"/>
                  <a:pt x="2032411" y="0"/>
                </a:cubicBezTo>
                <a:cubicBezTo>
                  <a:pt x="2251060" y="10127"/>
                  <a:pt x="2275412" y="8507"/>
                  <a:pt x="2470261" y="0"/>
                </a:cubicBezTo>
                <a:cubicBezTo>
                  <a:pt x="2665110" y="-8507"/>
                  <a:pt x="2806589" y="-19848"/>
                  <a:pt x="3051884" y="0"/>
                </a:cubicBezTo>
                <a:cubicBezTo>
                  <a:pt x="3297179" y="19848"/>
                  <a:pt x="3382789" y="22375"/>
                  <a:pt x="3561620" y="0"/>
                </a:cubicBezTo>
                <a:cubicBezTo>
                  <a:pt x="3740451" y="-22375"/>
                  <a:pt x="3863344" y="11856"/>
                  <a:pt x="4143242" y="0"/>
                </a:cubicBezTo>
                <a:cubicBezTo>
                  <a:pt x="4423140" y="-11856"/>
                  <a:pt x="4596629" y="-35854"/>
                  <a:pt x="4940523" y="0"/>
                </a:cubicBezTo>
                <a:cubicBezTo>
                  <a:pt x="5284417" y="35854"/>
                  <a:pt x="5243552" y="-6707"/>
                  <a:pt x="5450259" y="0"/>
                </a:cubicBezTo>
                <a:cubicBezTo>
                  <a:pt x="5656966" y="6707"/>
                  <a:pt x="5704077" y="6393"/>
                  <a:pt x="5888110" y="0"/>
                </a:cubicBezTo>
                <a:cubicBezTo>
                  <a:pt x="6072143" y="-6393"/>
                  <a:pt x="6237936" y="-15722"/>
                  <a:pt x="6325960" y="0"/>
                </a:cubicBezTo>
                <a:cubicBezTo>
                  <a:pt x="6413984" y="15722"/>
                  <a:pt x="6792339" y="3384"/>
                  <a:pt x="7188591" y="0"/>
                </a:cubicBezTo>
                <a:cubicBezTo>
                  <a:pt x="7166276" y="304802"/>
                  <a:pt x="7162957" y="455560"/>
                  <a:pt x="7188591" y="710113"/>
                </a:cubicBezTo>
                <a:cubicBezTo>
                  <a:pt x="7214225" y="964666"/>
                  <a:pt x="7184241" y="1048465"/>
                  <a:pt x="7188591" y="1327314"/>
                </a:cubicBezTo>
                <a:cubicBezTo>
                  <a:pt x="7192941" y="1606163"/>
                  <a:pt x="7169019" y="1686754"/>
                  <a:pt x="7188591" y="1990971"/>
                </a:cubicBezTo>
                <a:cubicBezTo>
                  <a:pt x="7208163" y="2295188"/>
                  <a:pt x="7184117" y="2491244"/>
                  <a:pt x="7188591" y="2747541"/>
                </a:cubicBezTo>
                <a:cubicBezTo>
                  <a:pt x="7193066" y="3003838"/>
                  <a:pt x="7204259" y="3262285"/>
                  <a:pt x="7188591" y="3411198"/>
                </a:cubicBezTo>
                <a:cubicBezTo>
                  <a:pt x="7172923" y="3560111"/>
                  <a:pt x="7226133" y="4077956"/>
                  <a:pt x="7188591" y="4645600"/>
                </a:cubicBezTo>
                <a:cubicBezTo>
                  <a:pt x="7015994" y="4643860"/>
                  <a:pt x="6669070" y="4631644"/>
                  <a:pt x="6391311" y="4645600"/>
                </a:cubicBezTo>
                <a:cubicBezTo>
                  <a:pt x="6113552" y="4659556"/>
                  <a:pt x="5858951" y="4636287"/>
                  <a:pt x="5665917" y="4645600"/>
                </a:cubicBezTo>
                <a:cubicBezTo>
                  <a:pt x="5472883" y="4654913"/>
                  <a:pt x="5349616" y="4662178"/>
                  <a:pt x="5084294" y="4645600"/>
                </a:cubicBezTo>
                <a:cubicBezTo>
                  <a:pt x="4818972" y="4629022"/>
                  <a:pt x="4791763" y="4644230"/>
                  <a:pt x="4574558" y="4645600"/>
                </a:cubicBezTo>
                <a:cubicBezTo>
                  <a:pt x="4357353" y="4646970"/>
                  <a:pt x="4185830" y="4634995"/>
                  <a:pt x="3992936" y="4645600"/>
                </a:cubicBezTo>
                <a:cubicBezTo>
                  <a:pt x="3800042" y="4656205"/>
                  <a:pt x="3488316" y="4655465"/>
                  <a:pt x="3267541" y="4645600"/>
                </a:cubicBezTo>
                <a:cubicBezTo>
                  <a:pt x="3046766" y="4635735"/>
                  <a:pt x="2966484" y="4661459"/>
                  <a:pt x="2829691" y="4645600"/>
                </a:cubicBezTo>
                <a:cubicBezTo>
                  <a:pt x="2692898" y="4629742"/>
                  <a:pt x="2494904" y="4658565"/>
                  <a:pt x="2319954" y="4645600"/>
                </a:cubicBezTo>
                <a:cubicBezTo>
                  <a:pt x="2145004" y="4632635"/>
                  <a:pt x="1840992" y="4650805"/>
                  <a:pt x="1522674" y="4645600"/>
                </a:cubicBezTo>
                <a:cubicBezTo>
                  <a:pt x="1204356" y="4640395"/>
                  <a:pt x="1144812" y="4639275"/>
                  <a:pt x="797280" y="4645600"/>
                </a:cubicBezTo>
                <a:cubicBezTo>
                  <a:pt x="449748" y="4651925"/>
                  <a:pt x="331873" y="4630487"/>
                  <a:pt x="0" y="4645600"/>
                </a:cubicBezTo>
                <a:cubicBezTo>
                  <a:pt x="20159" y="4304531"/>
                  <a:pt x="-8677" y="4083022"/>
                  <a:pt x="0" y="3889031"/>
                </a:cubicBezTo>
                <a:cubicBezTo>
                  <a:pt x="8677" y="3695040"/>
                  <a:pt x="23904" y="3481631"/>
                  <a:pt x="0" y="3271830"/>
                </a:cubicBezTo>
                <a:cubicBezTo>
                  <a:pt x="-23904" y="3062029"/>
                  <a:pt x="2742" y="2862925"/>
                  <a:pt x="0" y="2701085"/>
                </a:cubicBezTo>
                <a:cubicBezTo>
                  <a:pt x="-2742" y="2539245"/>
                  <a:pt x="12874" y="2392219"/>
                  <a:pt x="0" y="2176795"/>
                </a:cubicBezTo>
                <a:cubicBezTo>
                  <a:pt x="-12874" y="1961371"/>
                  <a:pt x="-22167" y="1663697"/>
                  <a:pt x="0" y="1420226"/>
                </a:cubicBezTo>
                <a:cubicBezTo>
                  <a:pt x="22167" y="1176755"/>
                  <a:pt x="-1935" y="1103025"/>
                  <a:pt x="0" y="803025"/>
                </a:cubicBezTo>
                <a:cubicBezTo>
                  <a:pt x="1935" y="503025"/>
                  <a:pt x="-3205" y="33076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413808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زر الإجراء: الانتقال للصفحة الرئيسية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003323" y="249763"/>
            <a:ext cx="285152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شكر وتقدير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خامس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8ABD54-0765-40C9-99EB-B79A6086BCE9}"/>
              </a:ext>
            </a:extLst>
          </p:cNvPr>
          <p:cNvSpPr/>
          <p:nvPr/>
        </p:nvSpPr>
        <p:spPr>
          <a:xfrm>
            <a:off x="209712" y="868858"/>
            <a:ext cx="9264076" cy="70788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الحاصلات على درجات </a:t>
            </a:r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كاملة</a:t>
            </a:r>
            <a:r>
              <a:rPr lang="ar-SA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 في الرياضيات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B70BC0E-322A-474D-A144-A1E690A67FA6}"/>
              </a:ext>
            </a:extLst>
          </p:cNvPr>
          <p:cNvSpPr/>
          <p:nvPr/>
        </p:nvSpPr>
        <p:spPr>
          <a:xfrm>
            <a:off x="9236680" y="2054208"/>
            <a:ext cx="263084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الجوهرة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بدور الأمير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دارين عماد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زينة قشوع</a:t>
            </a:r>
          </a:p>
          <a:p>
            <a:pPr algn="ctr"/>
            <a:endParaRPr lang="ar-SA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4E00F0A-3041-4ACF-9EA0-D210616C4825}"/>
              </a:ext>
            </a:extLst>
          </p:cNvPr>
          <p:cNvSpPr/>
          <p:nvPr/>
        </p:nvSpPr>
        <p:spPr>
          <a:xfrm>
            <a:off x="7511529" y="2064327"/>
            <a:ext cx="17507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بيان حسن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ريان أنس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شذا الغامدي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ود </a:t>
            </a:r>
            <a:r>
              <a:rPr lang="ar-SA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باطوق</a:t>
            </a:r>
            <a:endParaRPr lang="ar-SA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3588B36-7A5C-4280-9E86-0CED7115E669}"/>
              </a:ext>
            </a:extLst>
          </p:cNvPr>
          <p:cNvSpPr/>
          <p:nvPr/>
        </p:nvSpPr>
        <p:spPr>
          <a:xfrm>
            <a:off x="5175638" y="2054208"/>
            <a:ext cx="202972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ألمى الطباع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جنى العرفج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راما خالد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رنا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شادن الشهري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لمار بشير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مريم مكي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ميرال مهند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ندى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نورة التميمي</a:t>
            </a:r>
          </a:p>
        </p:txBody>
      </p:sp>
      <p:pic>
        <p:nvPicPr>
          <p:cNvPr id="1028" name="Picture 4" descr="Balloons GIFs for Birthday or other Celebrations - 60 GIFs">
            <a:extLst>
              <a:ext uri="{FF2B5EF4-FFF2-40B4-BE49-F238E27FC236}">
                <a16:creationId xmlns:a16="http://schemas.microsoft.com/office/drawing/2014/main" id="{91B7EA9A-7AD9-46D2-9996-14D8A6AE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2871930"/>
            <a:ext cx="4628456" cy="35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Y2Mate.is - نشيد  نضيء بنورنا الدنيا 🌤-sSQWOa4wauw-128k-1634212529277">
            <a:hlinkClick r:id="" action="ppaction://media"/>
            <a:extLst>
              <a:ext uri="{FF2B5EF4-FFF2-40B4-BE49-F238E27FC236}">
                <a16:creationId xmlns:a16="http://schemas.microsoft.com/office/drawing/2014/main" id="{5286589E-88C0-4E76-B5F8-087A2FB03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4094" y="3706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10027" y="615523"/>
            <a:ext cx="15568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سؤال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 تفاعلي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4F26ACD-8E42-9DAF-49BD-4BA23761DB97}"/>
              </a:ext>
            </a:extLst>
          </p:cNvPr>
          <p:cNvSpPr/>
          <p:nvPr/>
        </p:nvSpPr>
        <p:spPr>
          <a:xfrm>
            <a:off x="4948074" y="5395796"/>
            <a:ext cx="2557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رابط اللعبة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8A7E35-9DC6-9976-1403-A6944CD9C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4" t="21891" r="8527" b="23559"/>
          <a:stretch/>
        </p:blipFill>
        <p:spPr>
          <a:xfrm>
            <a:off x="1845981" y="963418"/>
            <a:ext cx="7722562" cy="360176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F4201F9-A2C3-2299-BD26-60D90CE8AF0C}"/>
              </a:ext>
            </a:extLst>
          </p:cNvPr>
          <p:cNvSpPr/>
          <p:nvPr/>
        </p:nvSpPr>
        <p:spPr>
          <a:xfrm>
            <a:off x="9568543" y="6024625"/>
            <a:ext cx="243688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:فردي</a:t>
            </a:r>
          </a:p>
        </p:txBody>
      </p:sp>
    </p:spTree>
    <p:extLst>
      <p:ext uri="{BB962C8B-B14F-4D97-AF65-F5344CB8AC3E}">
        <p14:creationId xmlns:p14="http://schemas.microsoft.com/office/powerpoint/2010/main" val="222706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0AA5E1-D1D1-451E-9A01-0CB77A717759}"/>
              </a:ext>
            </a:extLst>
          </p:cNvPr>
          <p:cNvSpPr/>
          <p:nvPr/>
        </p:nvSpPr>
        <p:spPr>
          <a:xfrm>
            <a:off x="10381831" y="557964"/>
            <a:ext cx="14141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الإغلاق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FC2528A-CA63-4DD2-88A7-55622478C882}"/>
              </a:ext>
            </a:extLst>
          </p:cNvPr>
          <p:cNvSpPr/>
          <p:nvPr/>
        </p:nvSpPr>
        <p:spPr>
          <a:xfrm>
            <a:off x="3781291" y="1881403"/>
            <a:ext cx="60228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لاتنسي</a:t>
            </a:r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الكتابة بالمطوية</a:t>
            </a:r>
          </a:p>
          <a:p>
            <a:pPr algn="ctr"/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عن درس اليوم</a:t>
            </a:r>
            <a:endParaRPr lang="ar-SA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87A029DC-DB51-435D-BDC3-8A6F87B626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69" y="2685142"/>
            <a:ext cx="2902873" cy="327297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A02DC43-5044-C56F-F2AF-5D5170027404}"/>
              </a:ext>
            </a:extLst>
          </p:cNvPr>
          <p:cNvSpPr txBox="1"/>
          <p:nvPr/>
        </p:nvSpPr>
        <p:spPr>
          <a:xfrm>
            <a:off x="3781291" y="4849586"/>
            <a:ext cx="6022803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Abd ElRady" panose="02000500000000000000" pitchFamily="2" charset="-78"/>
                <a:cs typeface="Abd ElRady" panose="02000500000000000000" pitchFamily="2" charset="-78"/>
              </a:rPr>
              <a:t>الواجب : 29- 30- 32 صفحة 88</a:t>
            </a:r>
          </a:p>
        </p:txBody>
      </p:sp>
    </p:spTree>
    <p:extLst>
      <p:ext uri="{BB962C8B-B14F-4D97-AF65-F5344CB8AC3E}">
        <p14:creationId xmlns:p14="http://schemas.microsoft.com/office/powerpoint/2010/main" val="379763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رفع اليد عند الإجابة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2A33D63-ABF3-64A9-2B83-2B99E1AB8E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25" y="1414743"/>
            <a:ext cx="1841995" cy="18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E8A4A5F-00AC-4765-891B-3D948FE2BECE}"/>
              </a:ext>
            </a:extLst>
          </p:cNvPr>
          <p:cNvGrpSpPr/>
          <p:nvPr/>
        </p:nvGrpSpPr>
        <p:grpSpPr>
          <a:xfrm>
            <a:off x="6888684" y="1190271"/>
            <a:ext cx="3565337" cy="1123415"/>
            <a:chOff x="8759687" y="741336"/>
            <a:chExt cx="3565337" cy="1123415"/>
          </a:xfrm>
        </p:grpSpPr>
        <p:pic>
          <p:nvPicPr>
            <p:cNvPr id="9" name="Google Shape;493;p48">
              <a:extLst>
                <a:ext uri="{FF2B5EF4-FFF2-40B4-BE49-F238E27FC236}">
                  <a16:creationId xmlns:a16="http://schemas.microsoft.com/office/drawing/2014/main" id="{EC99EA0B-8B06-44B5-92B2-34522CC565F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3FE794D-B0E5-427E-9932-91D99D0E9D0D}"/>
                </a:ext>
              </a:extLst>
            </p:cNvPr>
            <p:cNvSpPr/>
            <p:nvPr/>
          </p:nvSpPr>
          <p:spPr>
            <a:xfrm>
              <a:off x="9516915" y="1031574"/>
              <a:ext cx="22300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 الواجب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E80015C-E8E2-488A-8488-E5988CE2BC0E}"/>
              </a:ext>
            </a:extLst>
          </p:cNvPr>
          <p:cNvGrpSpPr/>
          <p:nvPr/>
        </p:nvGrpSpPr>
        <p:grpSpPr>
          <a:xfrm>
            <a:off x="6938188" y="4572790"/>
            <a:ext cx="3539897" cy="1123415"/>
            <a:chOff x="9776228" y="1491057"/>
            <a:chExt cx="2552171" cy="1123415"/>
          </a:xfrm>
        </p:grpSpPr>
        <p:pic>
          <p:nvPicPr>
            <p:cNvPr id="12" name="Google Shape;182;p29">
              <a:extLst>
                <a:ext uri="{FF2B5EF4-FFF2-40B4-BE49-F238E27FC236}">
                  <a16:creationId xmlns:a16="http://schemas.microsoft.com/office/drawing/2014/main" id="{CE996C4D-FC11-449D-B058-9C6FFEC296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442DFCC-542B-4BAF-8FD8-12AAAF7CB42F}"/>
                </a:ext>
              </a:extLst>
            </p:cNvPr>
            <p:cNvSpPr/>
            <p:nvPr/>
          </p:nvSpPr>
          <p:spPr>
            <a:xfrm>
              <a:off x="10770566" y="1830255"/>
              <a:ext cx="641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8F5902-9E2B-49EC-8760-ECD629CB43DA}"/>
              </a:ext>
            </a:extLst>
          </p:cNvPr>
          <p:cNvGrpSpPr/>
          <p:nvPr/>
        </p:nvGrpSpPr>
        <p:grpSpPr>
          <a:xfrm>
            <a:off x="6973393" y="2717652"/>
            <a:ext cx="3536521" cy="1123415"/>
            <a:chOff x="9772852" y="3120114"/>
            <a:chExt cx="2552171" cy="1123415"/>
          </a:xfrm>
        </p:grpSpPr>
        <p:pic>
          <p:nvPicPr>
            <p:cNvPr id="15" name="Google Shape;182;p29">
              <a:extLst>
                <a:ext uri="{FF2B5EF4-FFF2-40B4-BE49-F238E27FC236}">
                  <a16:creationId xmlns:a16="http://schemas.microsoft.com/office/drawing/2014/main" id="{7D8DF72C-25E0-4A19-B6C5-653C9607C8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D1C6238-C6E2-432F-88BD-E9EC5D158C8C}"/>
                </a:ext>
              </a:extLst>
            </p:cNvPr>
            <p:cNvSpPr/>
            <p:nvPr/>
          </p:nvSpPr>
          <p:spPr>
            <a:xfrm>
              <a:off x="10676220" y="3431180"/>
              <a:ext cx="8539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856B22F-42C0-4C02-848C-64376083E5E0}"/>
              </a:ext>
            </a:extLst>
          </p:cNvPr>
          <p:cNvGrpSpPr/>
          <p:nvPr/>
        </p:nvGrpSpPr>
        <p:grpSpPr>
          <a:xfrm>
            <a:off x="7013386" y="5450204"/>
            <a:ext cx="3543273" cy="1123415"/>
            <a:chOff x="9779604" y="2281300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DF4E5376-8ED1-4E27-AAEE-1765788A3D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05922CD-3A20-4262-800D-22645D035D38}"/>
                </a:ext>
              </a:extLst>
            </p:cNvPr>
            <p:cNvSpPr/>
            <p:nvPr/>
          </p:nvSpPr>
          <p:spPr>
            <a:xfrm>
              <a:off x="10626404" y="2640953"/>
              <a:ext cx="8315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2AB62D6-4882-41CC-9020-B2E150733CEA}"/>
              </a:ext>
            </a:extLst>
          </p:cNvPr>
          <p:cNvGrpSpPr/>
          <p:nvPr/>
        </p:nvGrpSpPr>
        <p:grpSpPr>
          <a:xfrm>
            <a:off x="7002095" y="3571385"/>
            <a:ext cx="3565336" cy="1123415"/>
            <a:chOff x="9772852" y="741336"/>
            <a:chExt cx="2552171" cy="1123415"/>
          </a:xfrm>
        </p:grpSpPr>
        <p:pic>
          <p:nvPicPr>
            <p:cNvPr id="21" name="Google Shape;493;p48">
              <a:extLst>
                <a:ext uri="{FF2B5EF4-FFF2-40B4-BE49-F238E27FC236}">
                  <a16:creationId xmlns:a16="http://schemas.microsoft.com/office/drawing/2014/main" id="{0A0604C4-A65F-4935-9AE1-F231683BCB2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BE904218-C498-4A40-A484-80870A11A16C}"/>
                </a:ext>
              </a:extLst>
            </p:cNvPr>
            <p:cNvSpPr/>
            <p:nvPr/>
          </p:nvSpPr>
          <p:spPr>
            <a:xfrm>
              <a:off x="10594272" y="1031654"/>
              <a:ext cx="9009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 err="1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تشويقة</a:t>
              </a:r>
              <a:endParaRPr lang="ar-SA" sz="2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BF17AB1F-12B4-4117-A0A2-5C90C0297301}"/>
              </a:ext>
            </a:extLst>
          </p:cNvPr>
          <p:cNvGrpSpPr/>
          <p:nvPr/>
        </p:nvGrpSpPr>
        <p:grpSpPr>
          <a:xfrm>
            <a:off x="6912748" y="1936225"/>
            <a:ext cx="3565337" cy="1123415"/>
            <a:chOff x="8759687" y="741336"/>
            <a:chExt cx="3565337" cy="1123415"/>
          </a:xfrm>
        </p:grpSpPr>
        <p:pic>
          <p:nvPicPr>
            <p:cNvPr id="24" name="Google Shape;493;p48">
              <a:extLst>
                <a:ext uri="{FF2B5EF4-FFF2-40B4-BE49-F238E27FC236}">
                  <a16:creationId xmlns:a16="http://schemas.microsoft.com/office/drawing/2014/main" id="{B392906C-0BC1-4BF4-94CC-A1BBACA3CC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684CC05-A6A1-44B2-AF18-A60B1534B1B6}"/>
                </a:ext>
              </a:extLst>
            </p:cNvPr>
            <p:cNvSpPr/>
            <p:nvPr/>
          </p:nvSpPr>
          <p:spPr>
            <a:xfrm>
              <a:off x="9772595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00E9998-6DF5-4EA1-9F64-803DAB4BD1CC}"/>
              </a:ext>
            </a:extLst>
          </p:cNvPr>
          <p:cNvSpPr/>
          <p:nvPr/>
        </p:nvSpPr>
        <p:spPr>
          <a:xfrm>
            <a:off x="3633562" y="3941879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pic>
        <p:nvPicPr>
          <p:cNvPr id="27" name="Picture 6" descr="hi">
            <a:extLst>
              <a:ext uri="{FF2B5EF4-FFF2-40B4-BE49-F238E27FC236}">
                <a16:creationId xmlns:a16="http://schemas.microsoft.com/office/drawing/2014/main" id="{3A6E38F0-D2A4-43B3-8EFA-8AFBEBB4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18" y="328120"/>
            <a:ext cx="1667350" cy="16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2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93;p48">
            <a:extLst>
              <a:ext uri="{FF2B5EF4-FFF2-40B4-BE49-F238E27FC236}">
                <a16:creationId xmlns:a16="http://schemas.microsoft.com/office/drawing/2014/main" id="{880BC092-ED9D-405C-8C4D-753DDE5F660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264723" y="2656121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7776662" y="2986996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CA49886-C36F-41C9-A3DC-153F2EAFD565}"/>
              </a:ext>
            </a:extLst>
          </p:cNvPr>
          <p:cNvSpPr/>
          <p:nvPr/>
        </p:nvSpPr>
        <p:spPr>
          <a:xfrm>
            <a:off x="10395242" y="814922"/>
            <a:ext cx="14879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تقدير نواتج الضرب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39" y="2188029"/>
            <a:ext cx="3797653" cy="43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6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23DB49A-77BE-972C-8FBF-A8B93E004632}"/>
              </a:ext>
            </a:extLst>
          </p:cNvPr>
          <p:cNvSpPr/>
          <p:nvPr/>
        </p:nvSpPr>
        <p:spPr>
          <a:xfrm>
            <a:off x="10058618" y="814922"/>
            <a:ext cx="21611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المهام التعاونية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1791069-1406-9E54-957A-DA7AFECE1C6F}"/>
              </a:ext>
            </a:extLst>
          </p:cNvPr>
          <p:cNvSpPr/>
          <p:nvPr/>
        </p:nvSpPr>
        <p:spPr>
          <a:xfrm>
            <a:off x="3436808" y="1607663"/>
            <a:ext cx="511069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قائدة</a:t>
            </a:r>
          </a:p>
          <a:p>
            <a:r>
              <a:rPr lang="ar-SA" sz="4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قارئة</a:t>
            </a:r>
          </a:p>
          <a:p>
            <a:r>
              <a:rPr lang="ar-SA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كاتبة</a:t>
            </a:r>
          </a:p>
          <a:p>
            <a:r>
              <a:rPr lang="ar-SA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مراجعة</a:t>
            </a:r>
          </a:p>
          <a:p>
            <a:r>
              <a:rPr lang="ar-SA" sz="44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مسؤولة الهدوء والوقت</a:t>
            </a:r>
          </a:p>
          <a:p>
            <a:r>
              <a:rPr lang="ar-SA" sz="4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مسؤولة الأدوات</a:t>
            </a:r>
          </a:p>
        </p:txBody>
      </p:sp>
      <p:pic>
        <p:nvPicPr>
          <p:cNvPr id="12" name="صورة 1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B6B0D209-571B-86CD-26D2-A6CE1DE3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6" y="1276587"/>
            <a:ext cx="2794109" cy="27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59136B0-2F52-EE31-37CB-7611D9F6E0FE}"/>
              </a:ext>
            </a:extLst>
          </p:cNvPr>
          <p:cNvSpPr/>
          <p:nvPr/>
        </p:nvSpPr>
        <p:spPr>
          <a:xfrm>
            <a:off x="4002369" y="271432"/>
            <a:ext cx="4754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تقييم العمل التعاوني</a:t>
            </a: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C3496CF-83A7-5D4E-8D20-E322740C4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220535"/>
              </p:ext>
            </p:extLst>
          </p:nvPr>
        </p:nvGraphicFramePr>
        <p:xfrm>
          <a:off x="1135115" y="1318756"/>
          <a:ext cx="10506844" cy="52730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626711">
                  <a:extLst>
                    <a:ext uri="{9D8B030D-6E8A-4147-A177-3AD203B41FA5}">
                      <a16:colId xmlns:a16="http://schemas.microsoft.com/office/drawing/2014/main" val="1061195573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4200143181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913808218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721171273"/>
                    </a:ext>
                  </a:extLst>
                </a:gridCol>
              </a:tblGrid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المجموعة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الهدوء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تعاون جميع الأفراد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صحة الحل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1739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9792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492658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605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72572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857925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037939"/>
                  </a:ext>
                </a:extLst>
              </a:tr>
            </a:tbl>
          </a:graphicData>
        </a:graphic>
      </p:graphicFrame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A61DBBE-69E3-83F6-39AF-A3AF1E46E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05" y="-129375"/>
            <a:ext cx="1509499" cy="15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23DB49A-77BE-972C-8FBF-A8B93E004632}"/>
              </a:ext>
            </a:extLst>
          </p:cNvPr>
          <p:cNvSpPr/>
          <p:nvPr/>
        </p:nvSpPr>
        <p:spPr>
          <a:xfrm>
            <a:off x="10028959" y="814922"/>
            <a:ext cx="2220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دائرة التعلم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49E64E7-ECE2-56D2-A327-B64B3558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475" y="1304061"/>
            <a:ext cx="4086112" cy="48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1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724974" y="568179"/>
            <a:ext cx="5870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استعد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89" y="1178163"/>
            <a:ext cx="10170667" cy="405904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9D56402-4350-2E8D-F217-71820BFFCA23}"/>
              </a:ext>
            </a:extLst>
          </p:cNvPr>
          <p:cNvSpPr/>
          <p:nvPr/>
        </p:nvSpPr>
        <p:spPr>
          <a:xfrm>
            <a:off x="124609" y="125488"/>
            <a:ext cx="2994731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مع العلوم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7FF8FD7-BADC-07DD-7A3B-2F67F84B056C}"/>
              </a:ext>
            </a:extLst>
          </p:cNvPr>
          <p:cNvSpPr txBox="1"/>
          <p:nvPr/>
        </p:nvSpPr>
        <p:spPr>
          <a:xfrm>
            <a:off x="-1" y="1551214"/>
            <a:ext cx="2498271" cy="3797193"/>
          </a:xfrm>
          <a:custGeom>
            <a:avLst/>
            <a:gdLst>
              <a:gd name="connsiteX0" fmla="*/ 0 w 2498271"/>
              <a:gd name="connsiteY0" fmla="*/ 0 h 3797193"/>
              <a:gd name="connsiteX1" fmla="*/ 674533 w 2498271"/>
              <a:gd name="connsiteY1" fmla="*/ 0 h 3797193"/>
              <a:gd name="connsiteX2" fmla="*/ 1324084 w 2498271"/>
              <a:gd name="connsiteY2" fmla="*/ 0 h 3797193"/>
              <a:gd name="connsiteX3" fmla="*/ 1898686 w 2498271"/>
              <a:gd name="connsiteY3" fmla="*/ 0 h 3797193"/>
              <a:gd name="connsiteX4" fmla="*/ 2498271 w 2498271"/>
              <a:gd name="connsiteY4" fmla="*/ 0 h 3797193"/>
              <a:gd name="connsiteX5" fmla="*/ 2498271 w 2498271"/>
              <a:gd name="connsiteY5" fmla="*/ 594894 h 3797193"/>
              <a:gd name="connsiteX6" fmla="*/ 2498271 w 2498271"/>
              <a:gd name="connsiteY6" fmla="*/ 1303703 h 3797193"/>
              <a:gd name="connsiteX7" fmla="*/ 2498271 w 2498271"/>
              <a:gd name="connsiteY7" fmla="*/ 2012512 h 3797193"/>
              <a:gd name="connsiteX8" fmla="*/ 2498271 w 2498271"/>
              <a:gd name="connsiteY8" fmla="*/ 2569434 h 3797193"/>
              <a:gd name="connsiteX9" fmla="*/ 2498271 w 2498271"/>
              <a:gd name="connsiteY9" fmla="*/ 3797193 h 3797193"/>
              <a:gd name="connsiteX10" fmla="*/ 1898686 w 2498271"/>
              <a:gd name="connsiteY10" fmla="*/ 3797193 h 3797193"/>
              <a:gd name="connsiteX11" fmla="*/ 1249136 w 2498271"/>
              <a:gd name="connsiteY11" fmla="*/ 3797193 h 3797193"/>
              <a:gd name="connsiteX12" fmla="*/ 574602 w 2498271"/>
              <a:gd name="connsiteY12" fmla="*/ 3797193 h 3797193"/>
              <a:gd name="connsiteX13" fmla="*/ 0 w 2498271"/>
              <a:gd name="connsiteY13" fmla="*/ 3797193 h 3797193"/>
              <a:gd name="connsiteX14" fmla="*/ 0 w 2498271"/>
              <a:gd name="connsiteY14" fmla="*/ 3088384 h 3797193"/>
              <a:gd name="connsiteX15" fmla="*/ 0 w 2498271"/>
              <a:gd name="connsiteY15" fmla="*/ 2493490 h 3797193"/>
              <a:gd name="connsiteX16" fmla="*/ 0 w 2498271"/>
              <a:gd name="connsiteY16" fmla="*/ 1974540 h 3797193"/>
              <a:gd name="connsiteX17" fmla="*/ 0 w 2498271"/>
              <a:gd name="connsiteY17" fmla="*/ 1303703 h 3797193"/>
              <a:gd name="connsiteX18" fmla="*/ 0 w 2498271"/>
              <a:gd name="connsiteY18" fmla="*/ 784753 h 3797193"/>
              <a:gd name="connsiteX19" fmla="*/ 0 w 2498271"/>
              <a:gd name="connsiteY19" fmla="*/ 0 h 379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98271" h="3797193" fill="none" extrusionOk="0">
                <a:moveTo>
                  <a:pt x="0" y="0"/>
                </a:moveTo>
                <a:cubicBezTo>
                  <a:pt x="194812" y="4287"/>
                  <a:pt x="497743" y="15116"/>
                  <a:pt x="674533" y="0"/>
                </a:cubicBezTo>
                <a:cubicBezTo>
                  <a:pt x="851323" y="-15116"/>
                  <a:pt x="1101120" y="-31749"/>
                  <a:pt x="1324084" y="0"/>
                </a:cubicBezTo>
                <a:cubicBezTo>
                  <a:pt x="1547048" y="31749"/>
                  <a:pt x="1642307" y="-927"/>
                  <a:pt x="1898686" y="0"/>
                </a:cubicBezTo>
                <a:cubicBezTo>
                  <a:pt x="2155065" y="927"/>
                  <a:pt x="2372823" y="-23266"/>
                  <a:pt x="2498271" y="0"/>
                </a:cubicBezTo>
                <a:cubicBezTo>
                  <a:pt x="2488406" y="161720"/>
                  <a:pt x="2492718" y="462442"/>
                  <a:pt x="2498271" y="594894"/>
                </a:cubicBezTo>
                <a:cubicBezTo>
                  <a:pt x="2503824" y="727346"/>
                  <a:pt x="2509191" y="958457"/>
                  <a:pt x="2498271" y="1303703"/>
                </a:cubicBezTo>
                <a:cubicBezTo>
                  <a:pt x="2487351" y="1648949"/>
                  <a:pt x="2463882" y="1711243"/>
                  <a:pt x="2498271" y="2012512"/>
                </a:cubicBezTo>
                <a:cubicBezTo>
                  <a:pt x="2532660" y="2313781"/>
                  <a:pt x="2495646" y="2305700"/>
                  <a:pt x="2498271" y="2569434"/>
                </a:cubicBezTo>
                <a:cubicBezTo>
                  <a:pt x="2500896" y="2833168"/>
                  <a:pt x="2513407" y="3444000"/>
                  <a:pt x="2498271" y="3797193"/>
                </a:cubicBezTo>
                <a:cubicBezTo>
                  <a:pt x="2232805" y="3801179"/>
                  <a:pt x="2068856" y="3769793"/>
                  <a:pt x="1898686" y="3797193"/>
                </a:cubicBezTo>
                <a:cubicBezTo>
                  <a:pt x="1728516" y="3824593"/>
                  <a:pt x="1435806" y="3791945"/>
                  <a:pt x="1249136" y="3797193"/>
                </a:cubicBezTo>
                <a:cubicBezTo>
                  <a:pt x="1062466" y="3802442"/>
                  <a:pt x="760563" y="3798980"/>
                  <a:pt x="574602" y="3797193"/>
                </a:cubicBezTo>
                <a:cubicBezTo>
                  <a:pt x="388641" y="3795406"/>
                  <a:pt x="129160" y="3770244"/>
                  <a:pt x="0" y="3797193"/>
                </a:cubicBezTo>
                <a:cubicBezTo>
                  <a:pt x="18685" y="3513766"/>
                  <a:pt x="8786" y="3426421"/>
                  <a:pt x="0" y="3088384"/>
                </a:cubicBezTo>
                <a:cubicBezTo>
                  <a:pt x="-8786" y="2750347"/>
                  <a:pt x="15271" y="2716987"/>
                  <a:pt x="0" y="2493490"/>
                </a:cubicBezTo>
                <a:cubicBezTo>
                  <a:pt x="-15271" y="2269993"/>
                  <a:pt x="-20772" y="2149555"/>
                  <a:pt x="0" y="1974540"/>
                </a:cubicBezTo>
                <a:cubicBezTo>
                  <a:pt x="20772" y="1799525"/>
                  <a:pt x="30106" y="1561445"/>
                  <a:pt x="0" y="1303703"/>
                </a:cubicBezTo>
                <a:cubicBezTo>
                  <a:pt x="-30106" y="1045961"/>
                  <a:pt x="18148" y="914060"/>
                  <a:pt x="0" y="784753"/>
                </a:cubicBezTo>
                <a:cubicBezTo>
                  <a:pt x="-18148" y="655446"/>
                  <a:pt x="-34664" y="240515"/>
                  <a:pt x="0" y="0"/>
                </a:cubicBezTo>
                <a:close/>
              </a:path>
              <a:path w="2498271" h="3797193" stroke="0" extrusionOk="0">
                <a:moveTo>
                  <a:pt x="0" y="0"/>
                </a:moveTo>
                <a:cubicBezTo>
                  <a:pt x="227966" y="-21133"/>
                  <a:pt x="420204" y="-13672"/>
                  <a:pt x="649550" y="0"/>
                </a:cubicBezTo>
                <a:cubicBezTo>
                  <a:pt x="878896" y="13672"/>
                  <a:pt x="962934" y="18891"/>
                  <a:pt x="1249136" y="0"/>
                </a:cubicBezTo>
                <a:cubicBezTo>
                  <a:pt x="1535338" y="-18891"/>
                  <a:pt x="1711387" y="9102"/>
                  <a:pt x="1873703" y="0"/>
                </a:cubicBezTo>
                <a:cubicBezTo>
                  <a:pt x="2036019" y="-9102"/>
                  <a:pt x="2237248" y="14029"/>
                  <a:pt x="2498271" y="0"/>
                </a:cubicBezTo>
                <a:cubicBezTo>
                  <a:pt x="2493151" y="309138"/>
                  <a:pt x="2476589" y="337746"/>
                  <a:pt x="2498271" y="632866"/>
                </a:cubicBezTo>
                <a:cubicBezTo>
                  <a:pt x="2519953" y="927986"/>
                  <a:pt x="2475157" y="1069470"/>
                  <a:pt x="2498271" y="1341675"/>
                </a:cubicBezTo>
                <a:cubicBezTo>
                  <a:pt x="2521385" y="1613880"/>
                  <a:pt x="2470399" y="1697584"/>
                  <a:pt x="2498271" y="1974540"/>
                </a:cubicBezTo>
                <a:cubicBezTo>
                  <a:pt x="2526143" y="2251497"/>
                  <a:pt x="2524919" y="2405325"/>
                  <a:pt x="2498271" y="2531462"/>
                </a:cubicBezTo>
                <a:cubicBezTo>
                  <a:pt x="2471623" y="2657599"/>
                  <a:pt x="2501079" y="2830041"/>
                  <a:pt x="2498271" y="3126356"/>
                </a:cubicBezTo>
                <a:cubicBezTo>
                  <a:pt x="2495463" y="3422671"/>
                  <a:pt x="2516493" y="3632198"/>
                  <a:pt x="2498271" y="3797193"/>
                </a:cubicBezTo>
                <a:cubicBezTo>
                  <a:pt x="2259100" y="3798212"/>
                  <a:pt x="2048610" y="3824591"/>
                  <a:pt x="1848721" y="3797193"/>
                </a:cubicBezTo>
                <a:cubicBezTo>
                  <a:pt x="1648832" y="3769796"/>
                  <a:pt x="1468408" y="3823037"/>
                  <a:pt x="1249136" y="3797193"/>
                </a:cubicBezTo>
                <a:cubicBezTo>
                  <a:pt x="1029865" y="3771349"/>
                  <a:pt x="875353" y="3794430"/>
                  <a:pt x="574602" y="3797193"/>
                </a:cubicBezTo>
                <a:cubicBezTo>
                  <a:pt x="273851" y="3799956"/>
                  <a:pt x="118105" y="3798280"/>
                  <a:pt x="0" y="3797193"/>
                </a:cubicBezTo>
                <a:cubicBezTo>
                  <a:pt x="-16282" y="3656706"/>
                  <a:pt x="27908" y="3445474"/>
                  <a:pt x="0" y="3202299"/>
                </a:cubicBezTo>
                <a:cubicBezTo>
                  <a:pt x="-27908" y="2959124"/>
                  <a:pt x="-16732" y="2814660"/>
                  <a:pt x="0" y="2683350"/>
                </a:cubicBezTo>
                <a:cubicBezTo>
                  <a:pt x="16732" y="2552040"/>
                  <a:pt x="21991" y="2333011"/>
                  <a:pt x="0" y="2164400"/>
                </a:cubicBezTo>
                <a:cubicBezTo>
                  <a:pt x="-21991" y="1995789"/>
                  <a:pt x="-7245" y="1874502"/>
                  <a:pt x="0" y="1607478"/>
                </a:cubicBezTo>
                <a:cubicBezTo>
                  <a:pt x="7245" y="1340454"/>
                  <a:pt x="17906" y="1188175"/>
                  <a:pt x="0" y="1050557"/>
                </a:cubicBezTo>
                <a:cubicBezTo>
                  <a:pt x="-17906" y="912939"/>
                  <a:pt x="48553" y="425152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بطاقة الفهم القرائي:</a:t>
            </a:r>
          </a:p>
          <a:p>
            <a:pPr>
              <a:lnSpc>
                <a:spcPct val="150000"/>
              </a:lnSpc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استخرجي 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كلمات مكررة.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معلومة.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المطلوب.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أعداد من منزلتين.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علامات ترقيم.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مفهوم رياضي.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ar-SA" dirty="0">
              <a:latin typeface="29LT Kaff Black" panose="00000A00000000000000" pitchFamily="2" charset="-78"/>
              <a:cs typeface="29LT Kaff Black" panose="00000A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231169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1" id="{8627D3E6-BF97-4E80-9016-F587C17E7E2C}" vid="{4A9B6A10-E3A3-418A-AB89-8555DEE713E5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3099</TotalTime>
  <Words>245</Words>
  <Application>Microsoft Office PowerPoint</Application>
  <PresentationFormat>شاشة عريضة</PresentationFormat>
  <Paragraphs>111</Paragraphs>
  <Slides>21</Slides>
  <Notes>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34" baseType="lpstr">
      <vt:lpstr>29LT Kaff Black</vt:lpstr>
      <vt:lpstr>29LT Kaff Semi Bold</vt:lpstr>
      <vt:lpstr>Abd ElRady</vt:lpstr>
      <vt:lpstr>Arial</vt:lpstr>
      <vt:lpstr>Calibri</vt:lpstr>
      <vt:lpstr>Calibri Light</vt:lpstr>
      <vt:lpstr>Coming Soon</vt:lpstr>
      <vt:lpstr>Didact Gothic</vt:lpstr>
      <vt:lpstr>Hacen Maghreb</vt:lpstr>
      <vt:lpstr>Rozha One</vt:lpstr>
      <vt:lpstr>Tahoma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35</cp:revision>
  <cp:lastPrinted>2021-10-14T14:06:22Z</cp:lastPrinted>
  <dcterms:created xsi:type="dcterms:W3CDTF">2021-09-10T20:18:08Z</dcterms:created>
  <dcterms:modified xsi:type="dcterms:W3CDTF">2022-10-10T20:03:54Z</dcterms:modified>
</cp:coreProperties>
</file>