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30"/>
  </p:notesMasterIdLst>
  <p:sldIdLst>
    <p:sldId id="353" r:id="rId3"/>
    <p:sldId id="306" r:id="rId4"/>
    <p:sldId id="541" r:id="rId5"/>
    <p:sldId id="377" r:id="rId6"/>
    <p:sldId id="365" r:id="rId7"/>
    <p:sldId id="364" r:id="rId8"/>
    <p:sldId id="367" r:id="rId9"/>
    <p:sldId id="354" r:id="rId10"/>
    <p:sldId id="313" r:id="rId11"/>
    <p:sldId id="352" r:id="rId12"/>
    <p:sldId id="324" r:id="rId13"/>
    <p:sldId id="530" r:id="rId14"/>
    <p:sldId id="538" r:id="rId15"/>
    <p:sldId id="539" r:id="rId16"/>
    <p:sldId id="540" r:id="rId17"/>
    <p:sldId id="537" r:id="rId18"/>
    <p:sldId id="531" r:id="rId19"/>
    <p:sldId id="532" r:id="rId20"/>
    <p:sldId id="533" r:id="rId21"/>
    <p:sldId id="534" r:id="rId22"/>
    <p:sldId id="535" r:id="rId23"/>
    <p:sldId id="536" r:id="rId24"/>
    <p:sldId id="325" r:id="rId25"/>
    <p:sldId id="363" r:id="rId26"/>
    <p:sldId id="322" r:id="rId27"/>
    <p:sldId id="323" r:id="rId28"/>
    <p:sldId id="259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07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29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98b8cc72eb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98b8cc72eb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29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92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8134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64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AC1685-107C-4643-8786-F637F65E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2B2A0F-10FD-4E1B-94F3-5EDA834A5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F663AB-4447-423B-A1CF-BEBF5A15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7FE7-1DAD-417E-AC38-FEA1B8DF35E7}" type="datetimeFigureOut">
              <a:rPr lang="ar-SA" smtClean="0"/>
              <a:t>23/02/43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775660-ACA1-44B4-B8F6-EC787A18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57BAED-5439-4317-A952-6645DE26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9FE-1D7C-46C9-8F17-0CCD7286300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520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1" r:id="rId14"/>
    <p:sldLayoutId id="2147483692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69" r:id="rId3"/>
    <p:sldLayoutId id="2147483650" r:id="rId4"/>
    <p:sldLayoutId id="214748369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27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9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1.xml"/><Relationship Id="rId7" Type="http://schemas.openxmlformats.org/officeDocument/2006/relationships/slide" Target="slide1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slide" Target="slide22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1.xml"/><Relationship Id="rId7" Type="http://schemas.openxmlformats.org/officeDocument/2006/relationships/slide" Target="slide1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slide" Target="slide22.xml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1.xml"/><Relationship Id="rId7" Type="http://schemas.openxmlformats.org/officeDocument/2006/relationships/slide" Target="slide1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slide" Target="slide22.xml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1.xml"/><Relationship Id="rId7" Type="http://schemas.openxmlformats.org/officeDocument/2006/relationships/slide" Target="slide1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slide" Target="slide22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2.xml"/><Relationship Id="rId7" Type="http://schemas.openxmlformats.org/officeDocument/2006/relationships/slide" Target="slide2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png"/><Relationship Id="rId5" Type="http://schemas.openxmlformats.org/officeDocument/2006/relationships/slide" Target="slide18.xml"/><Relationship Id="rId4" Type="http://schemas.openxmlformats.org/officeDocument/2006/relationships/slide" Target="slide20.xml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youtu.be/aStUUd6h39M" TargetMode="External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 </a:t>
            </a:r>
            <a:r>
              <a:rPr lang="ar-SA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جمع الكسور العشرية وطرحها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985437" y="79215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95938" y="814922"/>
            <a:ext cx="1712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معلومة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04BB756-4914-4351-B9A7-3D86227266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67" r="5056" b="80334"/>
          <a:stretch/>
        </p:blipFill>
        <p:spPr>
          <a:xfrm>
            <a:off x="2398294" y="2903620"/>
            <a:ext cx="7395411" cy="24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4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18584" y="829436"/>
            <a:ext cx="20762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الثاني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0614A6A-7D23-420E-BBBB-5F3A095B8E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81" t="19537"/>
          <a:stretch/>
        </p:blipFill>
        <p:spPr>
          <a:xfrm rot="448203">
            <a:off x="2245893" y="573066"/>
            <a:ext cx="7334192" cy="62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خامس1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rId4" action="ppaction://hlinksldjump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5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6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7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8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أمل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المها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ايناس الاحمد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جمانة  </a:t>
            </a:r>
            <a:r>
              <a:rPr lang="ar-SA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المهيني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جنى أل حارث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جوري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الشهراني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حنين الخطيب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ديالا الدوسري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دينا العبدالواحد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رائد بشير -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رفعه آل خريم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ريفانا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العبداه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 العباد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الصليبيخ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الموسى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سلطانه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شيخه القحطاني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عائشه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ايهاب 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غنى موسى - الكود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فاطمه الزهراء  سرور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لطيفه السليم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الغامدي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ليلى القحطاني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مريم الجاسر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ميس  عدي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نرجس أبو طوق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نوره سعد الصقر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يارا ابو عبدالله</a:t>
            </a:r>
          </a:p>
        </p:txBody>
      </p:sp>
    </p:spTree>
    <p:extLst>
      <p:ext uri="{BB962C8B-B14F-4D97-AF65-F5344CB8AC3E}">
        <p14:creationId xmlns:p14="http://schemas.microsoft.com/office/powerpoint/2010/main" val="190471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خامس2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rId4" action="ppaction://hlinksldjump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5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6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7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8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آيه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عمر عبدالجليل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ابرار الفضل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الجوري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بدريه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تالا المديني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جنا خالد جمعان عمر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جنى بنت ميثم السالم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الحارثي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الشريف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ريتال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الحربي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 محمود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ريماس حلوي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زين عمار - دعبول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ساره السليم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صبا القحطاني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غاده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العطيوي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العمير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الدحيم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فجر الخالد الخالدي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في القرفي الهاجري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لجين الحمصي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لمار المحيميد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لورا بنت مازن  قاسم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ليال بنت فوزي الشهري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لين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السماعيل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المنتاخ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ال عميرة النعيمي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منيره العتيبي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ميس عسيري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يارا القرني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367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خامس3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rId4" action="ppaction://hlinksldjump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5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6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7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8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أسيل آل شريه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الجوهره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الزهراني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محمد مرعي مكن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دانة العيد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ال مشرف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 بو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شليبي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الزريق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روز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عطوه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الحساوي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النجراني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المغربي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سيدرا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علياء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عهد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غالية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غزل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فجر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لين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540190" y="433018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cs typeface="+mj-cs"/>
              </a:rPr>
              <a:t>المجموعة6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مريم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نورة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وجد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</a:t>
            </a:r>
          </a:p>
        </p:txBody>
      </p:sp>
    </p:spTree>
    <p:extLst>
      <p:ext uri="{BB962C8B-B14F-4D97-AF65-F5344CB8AC3E}">
        <p14:creationId xmlns:p14="http://schemas.microsoft.com/office/powerpoint/2010/main" val="228511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خامس4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rId4" action="ppaction://hlinksldjump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5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6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7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8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أريام الشامسي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البندري مسعد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ايمان شيخ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جمانه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القصيبي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جملاء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الحارثي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الغامدى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داليا الزهراني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رزان العيد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رنيم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ابوحيمد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ريماس العتيبي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الجربوع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العواد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سجى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سلوى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شادن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عائشة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فريال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cs typeface="+mj-cs"/>
              </a:rPr>
              <a:t>ليانا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85246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مها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هيفاء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  - يارا</a:t>
            </a:r>
          </a:p>
        </p:txBody>
      </p:sp>
    </p:spTree>
    <p:extLst>
      <p:ext uri="{BB962C8B-B14F-4D97-AF65-F5344CB8AC3E}">
        <p14:creationId xmlns:p14="http://schemas.microsoft.com/office/powerpoint/2010/main" val="66696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569507" y="1296962"/>
            <a:ext cx="505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قومي باختيار تذكرتك </a:t>
            </a:r>
          </a:p>
        </p:txBody>
      </p:sp>
      <p:sp>
        <p:nvSpPr>
          <p:cNvPr id="6" name="مستطيل 5">
            <a:hlinkClick r:id="rId3" action="ppaction://hlinksldjump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5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3" name="شكل بيضاوي 2">
            <a:hlinkClick r:id="rId7" action="ppaction://hlinksldjump"/>
            <a:extLst>
              <a:ext uri="{FF2B5EF4-FFF2-40B4-BE49-F238E27FC236}">
                <a16:creationId xmlns:a16="http://schemas.microsoft.com/office/drawing/2014/main" id="{01FF8DBB-670C-4750-BD21-D0651CFA0A0C}"/>
              </a:ext>
            </a:extLst>
          </p:cNvPr>
          <p:cNvSpPr/>
          <p:nvPr/>
        </p:nvSpPr>
        <p:spPr>
          <a:xfrm>
            <a:off x="8270800" y="3158527"/>
            <a:ext cx="703385" cy="7174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hlinkClick r:id="rId8" action="ppaction://hlinksldjump"/>
            <a:extLst>
              <a:ext uri="{FF2B5EF4-FFF2-40B4-BE49-F238E27FC236}">
                <a16:creationId xmlns:a16="http://schemas.microsoft.com/office/drawing/2014/main" id="{FFC5B422-C310-40FC-AFE5-617A3F818159}"/>
              </a:ext>
            </a:extLst>
          </p:cNvPr>
          <p:cNvSpPr/>
          <p:nvPr/>
        </p:nvSpPr>
        <p:spPr>
          <a:xfrm>
            <a:off x="4571336" y="3158527"/>
            <a:ext cx="703385" cy="7174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/>
              <a:t>رر</a:t>
            </a:r>
            <a:endParaRPr lang="ar-SA" dirty="0"/>
          </a:p>
        </p:txBody>
      </p:sp>
      <p:sp>
        <p:nvSpPr>
          <p:cNvPr id="11" name="شكل بيضاوي 10">
            <a:hlinkClick r:id="rId9" action="ppaction://hlinksldjump"/>
            <a:extLst>
              <a:ext uri="{FF2B5EF4-FFF2-40B4-BE49-F238E27FC236}">
                <a16:creationId xmlns:a16="http://schemas.microsoft.com/office/drawing/2014/main" id="{92CC6A44-8E95-4443-8C6B-24E41EF31CD0}"/>
              </a:ext>
            </a:extLst>
          </p:cNvPr>
          <p:cNvSpPr/>
          <p:nvPr/>
        </p:nvSpPr>
        <p:spPr>
          <a:xfrm>
            <a:off x="894640" y="3109779"/>
            <a:ext cx="703385" cy="7174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</a:t>
            </a:r>
          </a:p>
        </p:txBody>
      </p:sp>
      <p:sp>
        <p:nvSpPr>
          <p:cNvPr id="13" name="شكل بيضاوي 12">
            <a:hlinkClick r:id="rId5" action="ppaction://hlinksldjump"/>
            <a:extLst>
              <a:ext uri="{FF2B5EF4-FFF2-40B4-BE49-F238E27FC236}">
                <a16:creationId xmlns:a16="http://schemas.microsoft.com/office/drawing/2014/main" id="{C0FC3445-87F7-4BB1-9548-3E79EB6FB36D}"/>
              </a:ext>
            </a:extLst>
          </p:cNvPr>
          <p:cNvSpPr/>
          <p:nvPr/>
        </p:nvSpPr>
        <p:spPr>
          <a:xfrm>
            <a:off x="799189" y="5202309"/>
            <a:ext cx="703385" cy="7174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</a:t>
            </a:r>
          </a:p>
        </p:txBody>
      </p:sp>
      <p:sp>
        <p:nvSpPr>
          <p:cNvPr id="14" name="شكل بيضاوي 13">
            <a:hlinkClick r:id="rId4" action="ppaction://hlinksldjump"/>
            <a:extLst>
              <a:ext uri="{FF2B5EF4-FFF2-40B4-BE49-F238E27FC236}">
                <a16:creationId xmlns:a16="http://schemas.microsoft.com/office/drawing/2014/main" id="{89E9D846-CF8F-414B-B32A-E19611186421}"/>
              </a:ext>
            </a:extLst>
          </p:cNvPr>
          <p:cNvSpPr/>
          <p:nvPr/>
        </p:nvSpPr>
        <p:spPr>
          <a:xfrm>
            <a:off x="4679023" y="5202308"/>
            <a:ext cx="703385" cy="7174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</a:t>
            </a:r>
          </a:p>
        </p:txBody>
      </p:sp>
      <p:sp>
        <p:nvSpPr>
          <p:cNvPr id="15" name="شكل بيضاوي 14">
            <a:hlinkClick r:id="rId3" action="ppaction://hlinksldjump"/>
            <a:extLst>
              <a:ext uri="{FF2B5EF4-FFF2-40B4-BE49-F238E27FC236}">
                <a16:creationId xmlns:a16="http://schemas.microsoft.com/office/drawing/2014/main" id="{E8FC2B68-8CF7-4FC9-926C-51C8A9298D28}"/>
              </a:ext>
            </a:extLst>
          </p:cNvPr>
          <p:cNvSpPr/>
          <p:nvPr/>
        </p:nvSpPr>
        <p:spPr>
          <a:xfrm>
            <a:off x="8353697" y="5178472"/>
            <a:ext cx="703385" cy="7174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43199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71336C6-2FD2-46B1-88AE-B8A4B1940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8939"/>
            <a:ext cx="12192000" cy="6858000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81BAE1EC-FF33-4D0D-88F1-DA999BE21EC6}"/>
              </a:ext>
            </a:extLst>
          </p:cNvPr>
          <p:cNvSpPr/>
          <p:nvPr/>
        </p:nvSpPr>
        <p:spPr>
          <a:xfrm>
            <a:off x="10502537" y="5564777"/>
            <a:ext cx="1541417" cy="1293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F8B45EB-4F7F-4E41-A9A2-ADA3C6238C6F}"/>
              </a:ext>
            </a:extLst>
          </p:cNvPr>
          <p:cNvSpPr txBox="1"/>
          <p:nvPr/>
        </p:nvSpPr>
        <p:spPr>
          <a:xfrm>
            <a:off x="2006374" y="646892"/>
            <a:ext cx="6397051" cy="646331"/>
          </a:xfrm>
          <a:prstGeom prst="rect">
            <a:avLst/>
          </a:prstGeom>
          <a:solidFill>
            <a:srgbClr val="FEE5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السؤال الأول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640E5D9-0EFE-4128-B356-D1DD27371A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67"/>
          <a:stretch/>
        </p:blipFill>
        <p:spPr>
          <a:xfrm>
            <a:off x="3291839" y="1390016"/>
            <a:ext cx="4176815" cy="4174761"/>
          </a:xfrm>
          <a:prstGeom prst="rect">
            <a:avLst/>
          </a:prstGeom>
        </p:spPr>
      </p:pic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2B97273-CB49-4BBC-8A89-DCD40A90B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9" y="3354685"/>
            <a:ext cx="1895475" cy="1895475"/>
          </a:xfrm>
          <a:prstGeom prst="rect">
            <a:avLst/>
          </a:prstGeom>
        </p:spPr>
      </p:pic>
      <p:pic>
        <p:nvPicPr>
          <p:cNvPr id="8" name="صورة 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D6D5CCF8-ADAE-4E30-9F2D-385FA081C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87" y="1549477"/>
            <a:ext cx="1506269" cy="1506269"/>
          </a:xfrm>
          <a:prstGeom prst="rect">
            <a:avLst/>
          </a:prstGeom>
        </p:spPr>
      </p:pic>
      <p:sp>
        <p:nvSpPr>
          <p:cNvPr id="9" name="أحمر">
            <a:extLst>
              <a:ext uri="{FF2B5EF4-FFF2-40B4-BE49-F238E27FC236}">
                <a16:creationId xmlns:a16="http://schemas.microsoft.com/office/drawing/2014/main" id="{F75373FB-8F6A-46B4-BDE4-C4AE6DAFF660}"/>
              </a:ext>
            </a:extLst>
          </p:cNvPr>
          <p:cNvSpPr/>
          <p:nvPr/>
        </p:nvSpPr>
        <p:spPr>
          <a:xfrm>
            <a:off x="2270154" y="4425861"/>
            <a:ext cx="456689" cy="47830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اخضر">
            <a:extLst>
              <a:ext uri="{FF2B5EF4-FFF2-40B4-BE49-F238E27FC236}">
                <a16:creationId xmlns:a16="http://schemas.microsoft.com/office/drawing/2014/main" id="{000070A4-427D-4D8C-96C3-B8D7130AEE87}"/>
              </a:ext>
            </a:extLst>
          </p:cNvPr>
          <p:cNvSpPr/>
          <p:nvPr/>
        </p:nvSpPr>
        <p:spPr>
          <a:xfrm>
            <a:off x="2283065" y="3312000"/>
            <a:ext cx="456689" cy="478301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A5AA14E-1799-4F0F-B115-607E98AD7161}"/>
              </a:ext>
            </a:extLst>
          </p:cNvPr>
          <p:cNvSpPr/>
          <p:nvPr/>
        </p:nvSpPr>
        <p:spPr>
          <a:xfrm>
            <a:off x="9059594" y="815926"/>
            <a:ext cx="2349304" cy="4628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 التحقق</a:t>
            </a:r>
          </a:p>
          <a:p>
            <a:pPr algn="ctr"/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36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2074393-EBEC-458D-AD21-1A44142B9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hlinkClick r:id="rId3" action="ppaction://hlinksldjump"/>
            <a:extLst>
              <a:ext uri="{FF2B5EF4-FFF2-40B4-BE49-F238E27FC236}">
                <a16:creationId xmlns:a16="http://schemas.microsoft.com/office/drawing/2014/main" id="{916F18D8-7867-422B-8609-57FB209B75BC}"/>
              </a:ext>
            </a:extLst>
          </p:cNvPr>
          <p:cNvSpPr/>
          <p:nvPr/>
        </p:nvSpPr>
        <p:spPr>
          <a:xfrm>
            <a:off x="10502537" y="5564777"/>
            <a:ext cx="1541417" cy="1293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ED6621E-D5BF-41DE-B647-23A720B7B2A2}"/>
              </a:ext>
            </a:extLst>
          </p:cNvPr>
          <p:cNvSpPr txBox="1"/>
          <p:nvPr/>
        </p:nvSpPr>
        <p:spPr>
          <a:xfrm>
            <a:off x="1850666" y="971407"/>
            <a:ext cx="6397051" cy="646331"/>
          </a:xfrm>
          <a:prstGeom prst="rect">
            <a:avLst/>
          </a:prstGeom>
          <a:solidFill>
            <a:srgbClr val="FEE5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السؤال الثاني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5DBF622-7EA9-4A75-A8EB-FE92D3022F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16" t="48130" r="36041"/>
          <a:stretch/>
        </p:blipFill>
        <p:spPr>
          <a:xfrm>
            <a:off x="3038621" y="2082755"/>
            <a:ext cx="4021142" cy="2345961"/>
          </a:xfrm>
          <a:prstGeom prst="rect">
            <a:avLst/>
          </a:prstGeom>
        </p:spPr>
      </p:pic>
      <p:pic>
        <p:nvPicPr>
          <p:cNvPr id="10" name="صورة 9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3CD4DCD-E3C6-407E-9643-AD2B1473E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9" y="3354685"/>
            <a:ext cx="1895475" cy="1895475"/>
          </a:xfrm>
          <a:prstGeom prst="rect">
            <a:avLst/>
          </a:prstGeom>
        </p:spPr>
      </p:pic>
      <p:pic>
        <p:nvPicPr>
          <p:cNvPr id="11" name="صورة 10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79D934A8-7A14-445B-8EFF-CCFE49299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87" y="1549477"/>
            <a:ext cx="1506269" cy="1506269"/>
          </a:xfrm>
          <a:prstGeom prst="rect">
            <a:avLst/>
          </a:prstGeom>
        </p:spPr>
      </p:pic>
      <p:sp>
        <p:nvSpPr>
          <p:cNvPr id="12" name="أحمر">
            <a:extLst>
              <a:ext uri="{FF2B5EF4-FFF2-40B4-BE49-F238E27FC236}">
                <a16:creationId xmlns:a16="http://schemas.microsoft.com/office/drawing/2014/main" id="{AF0E731E-C299-46D0-9AB6-91A809581AC9}"/>
              </a:ext>
            </a:extLst>
          </p:cNvPr>
          <p:cNvSpPr/>
          <p:nvPr/>
        </p:nvSpPr>
        <p:spPr>
          <a:xfrm>
            <a:off x="2270154" y="4425861"/>
            <a:ext cx="456689" cy="47830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اخضر">
            <a:extLst>
              <a:ext uri="{FF2B5EF4-FFF2-40B4-BE49-F238E27FC236}">
                <a16:creationId xmlns:a16="http://schemas.microsoft.com/office/drawing/2014/main" id="{0651A32D-17E3-4234-A2D0-2B06CFA3E51B}"/>
              </a:ext>
            </a:extLst>
          </p:cNvPr>
          <p:cNvSpPr/>
          <p:nvPr/>
        </p:nvSpPr>
        <p:spPr>
          <a:xfrm>
            <a:off x="2283065" y="3312000"/>
            <a:ext cx="456689" cy="478301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CB22A33-1C62-4962-BD90-A4D2007BEBEB}"/>
              </a:ext>
            </a:extLst>
          </p:cNvPr>
          <p:cNvSpPr/>
          <p:nvPr/>
        </p:nvSpPr>
        <p:spPr>
          <a:xfrm>
            <a:off x="9059594" y="815926"/>
            <a:ext cx="2349304" cy="4628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 التحقق</a:t>
            </a:r>
          </a:p>
          <a:p>
            <a:pPr algn="ctr"/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039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FEB0DE4-3326-468B-925C-DA92F17CD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5DF967AE-F3BE-4662-81BB-A2D42E90ADE4}"/>
              </a:ext>
            </a:extLst>
          </p:cNvPr>
          <p:cNvSpPr/>
          <p:nvPr/>
        </p:nvSpPr>
        <p:spPr>
          <a:xfrm>
            <a:off x="10502537" y="5564777"/>
            <a:ext cx="1541417" cy="1293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154DD1B-FF2A-480A-8587-68D81BA97947}"/>
              </a:ext>
            </a:extLst>
          </p:cNvPr>
          <p:cNvSpPr txBox="1"/>
          <p:nvPr/>
        </p:nvSpPr>
        <p:spPr>
          <a:xfrm>
            <a:off x="1570275" y="971407"/>
            <a:ext cx="6397051" cy="646331"/>
          </a:xfrm>
          <a:prstGeom prst="rect">
            <a:avLst/>
          </a:prstGeom>
          <a:solidFill>
            <a:srgbClr val="FEE5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السؤال الثالث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7FD821A-5895-4418-99DA-09D8AC60FC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130" r="71519"/>
          <a:stretch/>
        </p:blipFill>
        <p:spPr>
          <a:xfrm>
            <a:off x="2769444" y="2023902"/>
            <a:ext cx="4419317" cy="2810195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5C2CD05C-43EC-4444-87C1-B1F720F68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9" y="3354685"/>
            <a:ext cx="1895475" cy="1895475"/>
          </a:xfrm>
          <a:prstGeom prst="rect">
            <a:avLst/>
          </a:prstGeom>
        </p:spPr>
      </p:pic>
      <p:pic>
        <p:nvPicPr>
          <p:cNvPr id="10" name="صورة 9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D9B30C99-FB97-40BB-8051-CD5BAAA46D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87" y="1549477"/>
            <a:ext cx="1506269" cy="1506269"/>
          </a:xfrm>
          <a:prstGeom prst="rect">
            <a:avLst/>
          </a:prstGeom>
        </p:spPr>
      </p:pic>
      <p:sp>
        <p:nvSpPr>
          <p:cNvPr id="11" name="أحمر">
            <a:extLst>
              <a:ext uri="{FF2B5EF4-FFF2-40B4-BE49-F238E27FC236}">
                <a16:creationId xmlns:a16="http://schemas.microsoft.com/office/drawing/2014/main" id="{BAA1163C-97EA-4FDB-8E92-AF277701C938}"/>
              </a:ext>
            </a:extLst>
          </p:cNvPr>
          <p:cNvSpPr/>
          <p:nvPr/>
        </p:nvSpPr>
        <p:spPr>
          <a:xfrm>
            <a:off x="2270154" y="4425861"/>
            <a:ext cx="456689" cy="47830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اخضر">
            <a:extLst>
              <a:ext uri="{FF2B5EF4-FFF2-40B4-BE49-F238E27FC236}">
                <a16:creationId xmlns:a16="http://schemas.microsoft.com/office/drawing/2014/main" id="{69C71FD6-91D6-497E-A083-B19C9D7E7AA0}"/>
              </a:ext>
            </a:extLst>
          </p:cNvPr>
          <p:cNvSpPr/>
          <p:nvPr/>
        </p:nvSpPr>
        <p:spPr>
          <a:xfrm>
            <a:off x="2283065" y="3312000"/>
            <a:ext cx="456689" cy="478301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A827018-91F8-457C-9EDB-DA1EB6B2E902}"/>
              </a:ext>
            </a:extLst>
          </p:cNvPr>
          <p:cNvSpPr/>
          <p:nvPr/>
        </p:nvSpPr>
        <p:spPr>
          <a:xfrm>
            <a:off x="9059594" y="815926"/>
            <a:ext cx="2349304" cy="4628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 التحقق</a:t>
            </a:r>
          </a:p>
          <a:p>
            <a:pPr algn="ctr"/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237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7E32E73-C7CD-4A0B-A0CA-1283E59E4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3B8546AB-D821-47DB-A457-D87D7A820E60}"/>
              </a:ext>
            </a:extLst>
          </p:cNvPr>
          <p:cNvSpPr/>
          <p:nvPr/>
        </p:nvSpPr>
        <p:spPr>
          <a:xfrm>
            <a:off x="10502537" y="5564777"/>
            <a:ext cx="1541417" cy="1293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ABFB4E0-181E-45AC-80D5-F8C9C414E6FE}"/>
              </a:ext>
            </a:extLst>
          </p:cNvPr>
          <p:cNvSpPr txBox="1"/>
          <p:nvPr/>
        </p:nvSpPr>
        <p:spPr>
          <a:xfrm>
            <a:off x="1155857" y="661918"/>
            <a:ext cx="8004748" cy="646331"/>
          </a:xfrm>
          <a:prstGeom prst="rect">
            <a:avLst/>
          </a:prstGeom>
          <a:solidFill>
            <a:srgbClr val="FEE5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السؤال الرابع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17120D4-6D83-4E2F-A56B-B58B8EAD17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52" r="3453"/>
          <a:stretch/>
        </p:blipFill>
        <p:spPr>
          <a:xfrm>
            <a:off x="2445556" y="1528835"/>
            <a:ext cx="6011143" cy="2839313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EEEC5E24-53FF-4D2F-8851-2ADDB3589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8" y="3548722"/>
            <a:ext cx="1895475" cy="1895475"/>
          </a:xfrm>
          <a:prstGeom prst="rect">
            <a:avLst/>
          </a:prstGeom>
        </p:spPr>
      </p:pic>
      <p:pic>
        <p:nvPicPr>
          <p:cNvPr id="10" name="صورة 9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99D51FE9-0206-43F6-9C4D-92EC721ED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6" y="1743514"/>
            <a:ext cx="1506269" cy="1506269"/>
          </a:xfrm>
          <a:prstGeom prst="rect">
            <a:avLst/>
          </a:prstGeom>
        </p:spPr>
      </p:pic>
      <p:sp>
        <p:nvSpPr>
          <p:cNvPr id="11" name="أحمر">
            <a:extLst>
              <a:ext uri="{FF2B5EF4-FFF2-40B4-BE49-F238E27FC236}">
                <a16:creationId xmlns:a16="http://schemas.microsoft.com/office/drawing/2014/main" id="{E0FCDF82-5BB3-44A8-9DEB-F30629B1BE33}"/>
              </a:ext>
            </a:extLst>
          </p:cNvPr>
          <p:cNvSpPr/>
          <p:nvPr/>
        </p:nvSpPr>
        <p:spPr>
          <a:xfrm>
            <a:off x="1745443" y="4619898"/>
            <a:ext cx="456689" cy="47830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اخضر">
            <a:extLst>
              <a:ext uri="{FF2B5EF4-FFF2-40B4-BE49-F238E27FC236}">
                <a16:creationId xmlns:a16="http://schemas.microsoft.com/office/drawing/2014/main" id="{5716E599-94B6-42C9-8705-68EAF2ED8882}"/>
              </a:ext>
            </a:extLst>
          </p:cNvPr>
          <p:cNvSpPr/>
          <p:nvPr/>
        </p:nvSpPr>
        <p:spPr>
          <a:xfrm>
            <a:off x="1758354" y="3506037"/>
            <a:ext cx="456689" cy="478301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4D4D487-C3AF-4B21-A867-70C1FC3814D0}"/>
              </a:ext>
            </a:extLst>
          </p:cNvPr>
          <p:cNvSpPr/>
          <p:nvPr/>
        </p:nvSpPr>
        <p:spPr>
          <a:xfrm>
            <a:off x="9059594" y="815926"/>
            <a:ext cx="2349304" cy="4628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 التحقق</a:t>
            </a:r>
          </a:p>
          <a:p>
            <a:pPr algn="ctr"/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74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F4229AE-01B0-4F8A-89B1-0FF35E6D0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A5E027C2-D476-48C5-BCBC-D952F271C688}"/>
              </a:ext>
            </a:extLst>
          </p:cNvPr>
          <p:cNvSpPr/>
          <p:nvPr/>
        </p:nvSpPr>
        <p:spPr>
          <a:xfrm>
            <a:off x="10502537" y="5564777"/>
            <a:ext cx="1541417" cy="1293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ECD148B-AC7A-4FE0-80D0-546C6EE8D463}"/>
              </a:ext>
            </a:extLst>
          </p:cNvPr>
          <p:cNvSpPr txBox="1"/>
          <p:nvPr/>
        </p:nvSpPr>
        <p:spPr>
          <a:xfrm>
            <a:off x="2065006" y="1112084"/>
            <a:ext cx="6397051" cy="646331"/>
          </a:xfrm>
          <a:prstGeom prst="rect">
            <a:avLst/>
          </a:prstGeom>
          <a:solidFill>
            <a:srgbClr val="FEE5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السؤال الخامس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5A7B31B-4E1E-43DE-BE1C-A8E2A91DD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009" y="2405920"/>
            <a:ext cx="5295047" cy="2050217"/>
          </a:xfrm>
          <a:prstGeom prst="rect">
            <a:avLst/>
          </a:prstGeom>
        </p:spPr>
      </p:pic>
      <p:pic>
        <p:nvPicPr>
          <p:cNvPr id="11" name="صورة 10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69CBF37-98A9-4114-BC87-7777D89E3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9" y="3563623"/>
            <a:ext cx="1895475" cy="1895475"/>
          </a:xfrm>
          <a:prstGeom prst="rect">
            <a:avLst/>
          </a:prstGeom>
        </p:spPr>
      </p:pic>
      <p:pic>
        <p:nvPicPr>
          <p:cNvPr id="12" name="صورة 11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906362E3-6A9B-4F73-AA0C-7F9A615A8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7" y="1758415"/>
            <a:ext cx="1506269" cy="1506269"/>
          </a:xfrm>
          <a:prstGeom prst="rect">
            <a:avLst/>
          </a:prstGeom>
        </p:spPr>
      </p:pic>
      <p:sp>
        <p:nvSpPr>
          <p:cNvPr id="13" name="أحمر">
            <a:extLst>
              <a:ext uri="{FF2B5EF4-FFF2-40B4-BE49-F238E27FC236}">
                <a16:creationId xmlns:a16="http://schemas.microsoft.com/office/drawing/2014/main" id="{9A19811C-3EA5-49DE-82CB-A08515FB9861}"/>
              </a:ext>
            </a:extLst>
          </p:cNvPr>
          <p:cNvSpPr/>
          <p:nvPr/>
        </p:nvSpPr>
        <p:spPr>
          <a:xfrm>
            <a:off x="1893904" y="4634799"/>
            <a:ext cx="456689" cy="47830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اخضر">
            <a:extLst>
              <a:ext uri="{FF2B5EF4-FFF2-40B4-BE49-F238E27FC236}">
                <a16:creationId xmlns:a16="http://schemas.microsoft.com/office/drawing/2014/main" id="{B532009F-D52B-43F4-929F-23F1FE223DA8}"/>
              </a:ext>
            </a:extLst>
          </p:cNvPr>
          <p:cNvSpPr/>
          <p:nvPr/>
        </p:nvSpPr>
        <p:spPr>
          <a:xfrm>
            <a:off x="1906815" y="3520938"/>
            <a:ext cx="456689" cy="478301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48AEBAC8-5B67-4263-9E98-5089FBDB45E8}"/>
              </a:ext>
            </a:extLst>
          </p:cNvPr>
          <p:cNvSpPr/>
          <p:nvPr/>
        </p:nvSpPr>
        <p:spPr>
          <a:xfrm>
            <a:off x="9059594" y="815926"/>
            <a:ext cx="2349304" cy="4628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 التحقق</a:t>
            </a:r>
          </a:p>
          <a:p>
            <a:pPr algn="ctr"/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53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BF548F4-D434-48AF-B70B-F7ADC8DD3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>
            <a:hlinkClick r:id="rId3" action="ppaction://hlinksldjump"/>
            <a:extLst>
              <a:ext uri="{FF2B5EF4-FFF2-40B4-BE49-F238E27FC236}">
                <a16:creationId xmlns:a16="http://schemas.microsoft.com/office/drawing/2014/main" id="{93F06498-ABCB-48E7-9195-E5F8204085A6}"/>
              </a:ext>
            </a:extLst>
          </p:cNvPr>
          <p:cNvSpPr/>
          <p:nvPr/>
        </p:nvSpPr>
        <p:spPr>
          <a:xfrm>
            <a:off x="10502537" y="5564777"/>
            <a:ext cx="1541417" cy="12932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5E2AD-64A6-4B38-839B-4310AFFED977}"/>
              </a:ext>
            </a:extLst>
          </p:cNvPr>
          <p:cNvSpPr txBox="1"/>
          <p:nvPr/>
        </p:nvSpPr>
        <p:spPr>
          <a:xfrm>
            <a:off x="1913900" y="780497"/>
            <a:ext cx="6397051" cy="646331"/>
          </a:xfrm>
          <a:prstGeom prst="rect">
            <a:avLst/>
          </a:prstGeom>
          <a:solidFill>
            <a:srgbClr val="FEE5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السؤال السادس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6C57B1E-0671-46D9-B388-818793708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082" y="1663206"/>
            <a:ext cx="5597260" cy="1691479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7398043-A079-47C1-A560-FE90BE7BDC63}"/>
              </a:ext>
            </a:extLst>
          </p:cNvPr>
          <p:cNvSpPr/>
          <p:nvPr/>
        </p:nvSpPr>
        <p:spPr>
          <a:xfrm>
            <a:off x="9059594" y="815926"/>
            <a:ext cx="2349304" cy="4628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 التحقق</a:t>
            </a:r>
          </a:p>
          <a:p>
            <a:pPr algn="ctr"/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Beirut" panose="02000000000000000000" pitchFamily="2" charset="-78"/>
              <a:cs typeface="Hacen Beirut" panose="02000000000000000000" pitchFamily="2" charset="-78"/>
            </a:endParaRPr>
          </a:p>
        </p:txBody>
      </p:sp>
      <p:pic>
        <p:nvPicPr>
          <p:cNvPr id="10" name="صورة 9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F5DB23D4-E045-49DD-B131-A66A7E581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6" y="3653624"/>
            <a:ext cx="1895475" cy="1895475"/>
          </a:xfrm>
          <a:prstGeom prst="rect">
            <a:avLst/>
          </a:prstGeom>
        </p:spPr>
      </p:pic>
      <p:pic>
        <p:nvPicPr>
          <p:cNvPr id="11" name="صورة 10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02E939D-BF4A-44D3-B757-9284AD72FC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4" y="1848416"/>
            <a:ext cx="1506269" cy="1506269"/>
          </a:xfrm>
          <a:prstGeom prst="rect">
            <a:avLst/>
          </a:prstGeom>
        </p:spPr>
      </p:pic>
      <p:sp>
        <p:nvSpPr>
          <p:cNvPr id="12" name="أحمر">
            <a:extLst>
              <a:ext uri="{FF2B5EF4-FFF2-40B4-BE49-F238E27FC236}">
                <a16:creationId xmlns:a16="http://schemas.microsoft.com/office/drawing/2014/main" id="{D6264B2B-3B82-4A36-B1B6-C49DCA3A1FEA}"/>
              </a:ext>
            </a:extLst>
          </p:cNvPr>
          <p:cNvSpPr/>
          <p:nvPr/>
        </p:nvSpPr>
        <p:spPr>
          <a:xfrm>
            <a:off x="1869671" y="4724800"/>
            <a:ext cx="456689" cy="47830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اخضر">
            <a:extLst>
              <a:ext uri="{FF2B5EF4-FFF2-40B4-BE49-F238E27FC236}">
                <a16:creationId xmlns:a16="http://schemas.microsoft.com/office/drawing/2014/main" id="{09FEFFE4-DBCF-402D-91D2-F17E4F62C156}"/>
              </a:ext>
            </a:extLst>
          </p:cNvPr>
          <p:cNvSpPr/>
          <p:nvPr/>
        </p:nvSpPr>
        <p:spPr>
          <a:xfrm>
            <a:off x="1882582" y="3610939"/>
            <a:ext cx="456689" cy="478301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89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410027" y="615523"/>
            <a:ext cx="15568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سؤال</a:t>
            </a:r>
          </a:p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تفاعلي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D622060-2CE0-44E4-B9B8-34B0AD0DC5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67" b="55957"/>
          <a:stretch/>
        </p:blipFill>
        <p:spPr>
          <a:xfrm>
            <a:off x="2134148" y="258727"/>
            <a:ext cx="5389599" cy="243574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DBB8EEC-9AC7-4FF1-A1BD-E5E0F4BB87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12" t="52296" r="13394" b="26105"/>
          <a:stretch/>
        </p:blipFill>
        <p:spPr>
          <a:xfrm>
            <a:off x="6978316" y="2436030"/>
            <a:ext cx="4138863" cy="1151892"/>
          </a:xfrm>
          <a:prstGeom prst="rect">
            <a:avLst/>
          </a:prstGeom>
        </p:spPr>
      </p:pic>
      <p:sp>
        <p:nvSpPr>
          <p:cNvPr id="6" name="أ">
            <a:extLst>
              <a:ext uri="{FF2B5EF4-FFF2-40B4-BE49-F238E27FC236}">
                <a16:creationId xmlns:a16="http://schemas.microsoft.com/office/drawing/2014/main" id="{5B3B7860-E8AB-4041-9742-2B8F2240DCBF}"/>
              </a:ext>
            </a:extLst>
          </p:cNvPr>
          <p:cNvSpPr/>
          <p:nvPr/>
        </p:nvSpPr>
        <p:spPr>
          <a:xfrm>
            <a:off x="6320590" y="3765348"/>
            <a:ext cx="3239206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أ)1,84 و 2,84</a:t>
            </a:r>
          </a:p>
        </p:txBody>
      </p:sp>
      <p:sp>
        <p:nvSpPr>
          <p:cNvPr id="11" name="ب">
            <a:extLst>
              <a:ext uri="{FF2B5EF4-FFF2-40B4-BE49-F238E27FC236}">
                <a16:creationId xmlns:a16="http://schemas.microsoft.com/office/drawing/2014/main" id="{AA59A476-43B1-41D2-A2D6-25C6F39FF926}"/>
              </a:ext>
            </a:extLst>
          </p:cNvPr>
          <p:cNvSpPr/>
          <p:nvPr/>
        </p:nvSpPr>
        <p:spPr>
          <a:xfrm>
            <a:off x="2359113" y="3753316"/>
            <a:ext cx="3239206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ب)1,8 و 1,4</a:t>
            </a:r>
          </a:p>
        </p:txBody>
      </p:sp>
      <p:sp>
        <p:nvSpPr>
          <p:cNvPr id="12" name="ج">
            <a:extLst>
              <a:ext uri="{FF2B5EF4-FFF2-40B4-BE49-F238E27FC236}">
                <a16:creationId xmlns:a16="http://schemas.microsoft.com/office/drawing/2014/main" id="{D7B454EE-0AE9-4A3A-AE3E-BE3682ED4507}"/>
              </a:ext>
            </a:extLst>
          </p:cNvPr>
          <p:cNvSpPr/>
          <p:nvPr/>
        </p:nvSpPr>
        <p:spPr>
          <a:xfrm>
            <a:off x="6320590" y="5197418"/>
            <a:ext cx="3239206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ج)2,5 و 0,3</a:t>
            </a:r>
          </a:p>
        </p:txBody>
      </p:sp>
      <p:sp>
        <p:nvSpPr>
          <p:cNvPr id="13" name="د">
            <a:extLst>
              <a:ext uri="{FF2B5EF4-FFF2-40B4-BE49-F238E27FC236}">
                <a16:creationId xmlns:a16="http://schemas.microsoft.com/office/drawing/2014/main" id="{711AFFD0-2330-4605-A4F1-AFFE3DC545B6}"/>
              </a:ext>
            </a:extLst>
          </p:cNvPr>
          <p:cNvSpPr/>
          <p:nvPr/>
        </p:nvSpPr>
        <p:spPr>
          <a:xfrm>
            <a:off x="2359113" y="5185386"/>
            <a:ext cx="3239206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د)1,04 و 1,8</a:t>
            </a:r>
          </a:p>
        </p:txBody>
      </p:sp>
    </p:spTree>
    <p:extLst>
      <p:ext uri="{BB962C8B-B14F-4D97-AF65-F5344CB8AC3E}">
        <p14:creationId xmlns:p14="http://schemas.microsoft.com/office/powerpoint/2010/main" val="222706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64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534" name="Google Shape;2534;p64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4160D6A-CDD3-4E39-9894-13B4BFA867E0}"/>
              </a:ext>
            </a:extLst>
          </p:cNvPr>
          <p:cNvSpPr/>
          <p:nvPr/>
        </p:nvSpPr>
        <p:spPr>
          <a:xfrm>
            <a:off x="10751103" y="814922"/>
            <a:ext cx="7761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تأكد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7612A29-B2D1-471D-97A6-C4BE0ED1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821" y="2149642"/>
            <a:ext cx="7613190" cy="26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28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733470" y="814922"/>
            <a:ext cx="8114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AF54688-2ACD-41FD-996A-4AD40B28F0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52" r="3453"/>
          <a:stretch/>
        </p:blipFill>
        <p:spPr>
          <a:xfrm>
            <a:off x="3753852" y="2274423"/>
            <a:ext cx="6011143" cy="283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3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617530" y="872979"/>
            <a:ext cx="912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2C2EC93-56F1-4980-B6A7-2EEC8FC1C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38" r="3453" b="41328"/>
          <a:stretch/>
        </p:blipFill>
        <p:spPr>
          <a:xfrm>
            <a:off x="2066055" y="872979"/>
            <a:ext cx="7658836" cy="135911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929479F-5352-48A8-8823-DFF4D3CB69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38" t="52093" r="60841"/>
          <a:stretch/>
        </p:blipFill>
        <p:spPr>
          <a:xfrm>
            <a:off x="7163530" y="2308978"/>
            <a:ext cx="2853526" cy="12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0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الواجب في المنصة</a:t>
            </a:r>
            <a:br>
              <a:rPr lang="ar-SA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+مراجعة الدرس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98B58B-AD10-4CB6-BA1D-0ADA8B8AE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FFD52D7-E82C-4FDF-9B60-F7795AC11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72" y="0"/>
            <a:ext cx="877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3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638350" y="189132"/>
            <a:ext cx="2792801" cy="22159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خطة حل المسألة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6611787" y="148179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6611786" y="250567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6611786" y="352954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6836376" y="485001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9D92A9-0CFF-410F-89AB-BB744A216C61}"/>
              </a:ext>
            </a:extLst>
          </p:cNvPr>
          <p:cNvSpPr txBox="1"/>
          <p:nvPr/>
        </p:nvSpPr>
        <p:spPr>
          <a:xfrm>
            <a:off x="3048000" y="1627243"/>
            <a:ext cx="35637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المها – جمانة –جنى السهلي-حلا –عائشة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DCAEA3B-E6E9-4D44-A8B9-4E8AB0228D6C}"/>
              </a:ext>
            </a:extLst>
          </p:cNvPr>
          <p:cNvSpPr txBox="1"/>
          <p:nvPr/>
        </p:nvSpPr>
        <p:spPr>
          <a:xfrm>
            <a:off x="3124200" y="2768768"/>
            <a:ext cx="35637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تالا – جنا خالد – حلا الحارثي –</a:t>
            </a:r>
            <a:r>
              <a:rPr lang="ar-SA" sz="2400" b="1" dirty="0" err="1"/>
              <a:t>ريتال</a:t>
            </a:r>
            <a:r>
              <a:rPr lang="ar-SA" sz="2400" b="1" dirty="0"/>
              <a:t> – لجين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44A116F-130B-4972-A285-BE55D2CC8F0C}"/>
              </a:ext>
            </a:extLst>
          </p:cNvPr>
          <p:cNvSpPr txBox="1"/>
          <p:nvPr/>
        </p:nvSpPr>
        <p:spPr>
          <a:xfrm>
            <a:off x="3124200" y="3627568"/>
            <a:ext cx="35637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غالية – فجر – نورة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DD3B49F-4ACB-4965-BDA4-CBF73542445A}"/>
              </a:ext>
            </a:extLst>
          </p:cNvPr>
          <p:cNvSpPr txBox="1"/>
          <p:nvPr/>
        </p:nvSpPr>
        <p:spPr>
          <a:xfrm>
            <a:off x="2915652" y="4651446"/>
            <a:ext cx="398088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إيمان – جمانة – جملاء-جنى – حلا –داليا – سارة الجربوع-لانا الغامدي-لطيفة </a:t>
            </a:r>
            <a:r>
              <a:rPr lang="ar-SA" sz="2400" b="1" dirty="0" err="1"/>
              <a:t>المزيعل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8861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9961901" y="789950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972215D-7B6F-4D37-937B-D5BCD58C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2" y="2524755"/>
            <a:ext cx="4636168" cy="4466034"/>
          </a:xfrm>
          <a:prstGeom prst="rect">
            <a:avLst/>
          </a:prstGeom>
        </p:spPr>
      </p:pic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7E9BE142-B7B3-4A92-8B76-577F3CCCA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0" y="2524755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0C9B2519-A43A-4A4C-9919-B7A3938F6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CC7A3FC-CDFB-4040-8E88-0C62DAE2D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25" y="971467"/>
            <a:ext cx="9683908" cy="48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2DED7F-3D50-41CE-BC09-31319924ED1D}"/>
              </a:ext>
            </a:extLst>
          </p:cNvPr>
          <p:cNvSpPr/>
          <p:nvPr/>
        </p:nvSpPr>
        <p:spPr>
          <a:xfrm>
            <a:off x="8242725" y="134457"/>
            <a:ext cx="1792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pic>
        <p:nvPicPr>
          <p:cNvPr id="2" name="تشويقات  جمع الكسور العشرية وطرحها">
            <a:hlinkClick r:id="" action="ppaction://media"/>
            <a:extLst>
              <a:ext uri="{FF2B5EF4-FFF2-40B4-BE49-F238E27FC236}">
                <a16:creationId xmlns:a16="http://schemas.microsoft.com/office/drawing/2014/main" id="{78C54425-F685-4D95-BC84-75E3708437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1212" y="927347"/>
            <a:ext cx="8033991" cy="4519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زر الإجراء: فيديو 2">
            <a:hlinkClick r:id="rId6" highlightClick="1"/>
            <a:extLst>
              <a:ext uri="{FF2B5EF4-FFF2-40B4-BE49-F238E27FC236}">
                <a16:creationId xmlns:a16="http://schemas.microsoft.com/office/drawing/2014/main" id="{8D24703A-DBF1-4793-BA51-E9BDE7E7A038}"/>
              </a:ext>
            </a:extLst>
          </p:cNvPr>
          <p:cNvSpPr/>
          <p:nvPr/>
        </p:nvSpPr>
        <p:spPr>
          <a:xfrm>
            <a:off x="10609943" y="5142467"/>
            <a:ext cx="667657" cy="4745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84899" y="647190"/>
            <a:ext cx="16979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الأول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58E4849-FBD9-4F40-8E4A-7613900DFF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100" y="878023"/>
            <a:ext cx="8377799" cy="51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1413</TotalTime>
  <Words>508</Words>
  <Application>Microsoft Office PowerPoint</Application>
  <PresentationFormat>شاشة عريضة</PresentationFormat>
  <Paragraphs>305</Paragraphs>
  <Slides>27</Slides>
  <Notes>9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Coming Soon</vt:lpstr>
      <vt:lpstr>Didact Gothic</vt:lpstr>
      <vt:lpstr>Hacen Beirut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في المنصة +مراجعة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18</cp:revision>
  <dcterms:created xsi:type="dcterms:W3CDTF">2021-09-10T20:18:08Z</dcterms:created>
  <dcterms:modified xsi:type="dcterms:W3CDTF">2021-09-30T13:28:33Z</dcterms:modified>
</cp:coreProperties>
</file>