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17"/>
  </p:notesMasterIdLst>
  <p:sldIdLst>
    <p:sldId id="353" r:id="rId3"/>
    <p:sldId id="306" r:id="rId4"/>
    <p:sldId id="377" r:id="rId5"/>
    <p:sldId id="378" r:id="rId6"/>
    <p:sldId id="365" r:id="rId7"/>
    <p:sldId id="364" r:id="rId8"/>
    <p:sldId id="367" r:id="rId9"/>
    <p:sldId id="368" r:id="rId10"/>
    <p:sldId id="369" r:id="rId11"/>
    <p:sldId id="313" r:id="rId12"/>
    <p:sldId id="322" r:id="rId13"/>
    <p:sldId id="379" r:id="rId14"/>
    <p:sldId id="324" r:id="rId15"/>
    <p:sldId id="25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29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03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21469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903491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0" r:id="rId14"/>
    <p:sldLayoutId id="2147483691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69" r:id="rId3"/>
    <p:sldLayoutId id="214748365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gif"/><Relationship Id="rId18" Type="http://schemas.openxmlformats.org/officeDocument/2006/relationships/hyperlink" Target="https://pixabay.com/en/clipboard-paper-holder-notepad-23638/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10.gif"/><Relationship Id="rId17" Type="http://schemas.openxmlformats.org/officeDocument/2006/relationships/image" Target="../media/image14.png"/><Relationship Id="rId2" Type="http://schemas.openxmlformats.org/officeDocument/2006/relationships/image" Target="../media/image4.jpeg"/><Relationship Id="rId16" Type="http://schemas.openxmlformats.org/officeDocument/2006/relationships/hyperlink" Target="https://openclipart.org/detail/4942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14.xml"/><Relationship Id="rId19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10.xml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hyperlink" Target="https://www.youtube.com/embed/evqkmasTxM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hyperlink" Target="https://apps.mathlearningcenter.org/number-pieces/" TargetMode="Externa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embed/ci97bLWesPw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s://apps.mathlearningcenter.org/number-piec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1758462" y="1236484"/>
            <a:ext cx="550929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استكشاف جمع الكسور العشرية وطرحها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3193571" y="3314149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5348398" y="329570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7055360" y="891643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9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541892" y="568179"/>
            <a:ext cx="1489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نشاط2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41F9B3A-6161-4DD1-90A1-97F20B708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743">
            <a:off x="1304558" y="645180"/>
            <a:ext cx="9057521" cy="5794695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7E6B07E0-72D8-4BEE-B161-4CEB08E7B7E1}"/>
              </a:ext>
            </a:extLst>
          </p:cNvPr>
          <p:cNvGrpSpPr/>
          <p:nvPr/>
        </p:nvGrpSpPr>
        <p:grpSpPr>
          <a:xfrm>
            <a:off x="10221291" y="4613807"/>
            <a:ext cx="1810111" cy="1733984"/>
            <a:chOff x="2573431" y="2456840"/>
            <a:chExt cx="1810111" cy="1733984"/>
          </a:xfrm>
        </p:grpSpPr>
        <p:pic>
          <p:nvPicPr>
            <p:cNvPr id="8" name="صورة 7">
              <a:hlinkClick r:id="rId5"/>
              <a:extLst>
                <a:ext uri="{FF2B5EF4-FFF2-40B4-BE49-F238E27FC236}">
                  <a16:creationId xmlns:a16="http://schemas.microsoft.com/office/drawing/2014/main" id="{373537B0-CAA2-4C40-87AE-928243723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494" y="2456840"/>
              <a:ext cx="1245987" cy="1245987"/>
            </a:xfrm>
            <a:prstGeom prst="rect">
              <a:avLst/>
            </a:prstGeom>
          </p:spPr>
        </p:pic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CEBAE19F-21A1-4BE4-A86A-688B87BAA265}"/>
                </a:ext>
              </a:extLst>
            </p:cNvPr>
            <p:cNvSpPr/>
            <p:nvPr/>
          </p:nvSpPr>
          <p:spPr>
            <a:xfrm>
              <a:off x="2573431" y="3729159"/>
              <a:ext cx="181011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سبورة قطع </a:t>
              </a:r>
              <a:r>
                <a:rPr lang="ar-SA" sz="2400" b="1" cap="none" spc="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دينز</a:t>
              </a:r>
              <a:endParaRPr lang="ar-SA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</p:grpSp>
      <p:sp>
        <p:nvSpPr>
          <p:cNvPr id="2" name="زر الإجراء: فيديو 1">
            <a:hlinkClick r:id="rId7" highlightClick="1"/>
            <a:extLst>
              <a:ext uri="{FF2B5EF4-FFF2-40B4-BE49-F238E27FC236}">
                <a16:creationId xmlns:a16="http://schemas.microsoft.com/office/drawing/2014/main" id="{8B6C293E-7BBD-4578-A52D-022D1EE835B2}"/>
              </a:ext>
            </a:extLst>
          </p:cNvPr>
          <p:cNvSpPr/>
          <p:nvPr/>
        </p:nvSpPr>
        <p:spPr>
          <a:xfrm>
            <a:off x="10632317" y="3484690"/>
            <a:ext cx="988057" cy="72208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006BC61-2840-4BF8-8800-743844B61F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041"/>
          <a:stretch/>
        </p:blipFill>
        <p:spPr>
          <a:xfrm>
            <a:off x="6096000" y="40380"/>
            <a:ext cx="5113728" cy="1700961"/>
          </a:xfrm>
          <a:prstGeom prst="rect">
            <a:avLst/>
          </a:prstGeom>
        </p:spPr>
      </p:pic>
      <p:pic>
        <p:nvPicPr>
          <p:cNvPr id="17" name="صورة 16" descr="صورة تحتوي على شوجي, مبنى&#10;&#10;تم إنشاء الوصف تلقائياً">
            <a:extLst>
              <a:ext uri="{FF2B5EF4-FFF2-40B4-BE49-F238E27FC236}">
                <a16:creationId xmlns:a16="http://schemas.microsoft.com/office/drawing/2014/main" id="{11807FBB-B506-4814-B105-B4E6DD2B0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40" y="40380"/>
            <a:ext cx="2472634" cy="22285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8" name="صورة 17" descr="صورة تحتوي على شوجي, مبنى&#10;&#10;تم إنشاء الوصف تلقائياً">
            <a:extLst>
              <a:ext uri="{FF2B5EF4-FFF2-40B4-BE49-F238E27FC236}">
                <a16:creationId xmlns:a16="http://schemas.microsoft.com/office/drawing/2014/main" id="{9B25D9B5-C277-4F71-92B4-09BF791AE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31" y="66713"/>
            <a:ext cx="2472634" cy="22285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9" name="صورة 18" descr="صورة تحتوي على شوجي, مبنى&#10;&#10;تم إنشاء الوصف تلقائياً">
            <a:extLst>
              <a:ext uri="{FF2B5EF4-FFF2-40B4-BE49-F238E27FC236}">
                <a16:creationId xmlns:a16="http://schemas.microsoft.com/office/drawing/2014/main" id="{2CFB7AA6-AC65-4957-8869-88CF691D0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31" y="2483816"/>
            <a:ext cx="2472634" cy="22285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0" name="صورة 19" descr="صورة تحتوي على شوجي, مبنى&#10;&#10;تم إنشاء الوصف تلقائياً">
            <a:extLst>
              <a:ext uri="{FF2B5EF4-FFF2-40B4-BE49-F238E27FC236}">
                <a16:creationId xmlns:a16="http://schemas.microsoft.com/office/drawing/2014/main" id="{83DDEFD5-B33D-44C5-8B11-C38C22698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40" y="2489681"/>
            <a:ext cx="2472634" cy="22285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6D4D811-1386-4D5B-BD40-2118D3A01E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36" t="70744" r="5498"/>
          <a:stretch/>
        </p:blipFill>
        <p:spPr>
          <a:xfrm>
            <a:off x="6557601" y="1807552"/>
            <a:ext cx="4358985" cy="9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C762EDC-E14C-401B-98B0-505828ED0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626" y="1741341"/>
            <a:ext cx="4590476" cy="124598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006BC61-2840-4BF8-8800-743844B61F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041"/>
          <a:stretch/>
        </p:blipFill>
        <p:spPr>
          <a:xfrm>
            <a:off x="6096000" y="40380"/>
            <a:ext cx="5113728" cy="1700961"/>
          </a:xfrm>
          <a:prstGeom prst="rect">
            <a:avLst/>
          </a:prstGeom>
        </p:spPr>
      </p:pic>
      <p:pic>
        <p:nvPicPr>
          <p:cNvPr id="17" name="صورة 16" descr="صورة تحتوي على شوجي, مبنى&#10;&#10;تم إنشاء الوصف تلقائياً">
            <a:extLst>
              <a:ext uri="{FF2B5EF4-FFF2-40B4-BE49-F238E27FC236}">
                <a16:creationId xmlns:a16="http://schemas.microsoft.com/office/drawing/2014/main" id="{11807FBB-B506-4814-B105-B4E6DD2B0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40" y="40380"/>
            <a:ext cx="2472634" cy="22285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8" name="صورة 17" descr="صورة تحتوي على شوجي, مبنى&#10;&#10;تم إنشاء الوصف تلقائياً">
            <a:extLst>
              <a:ext uri="{FF2B5EF4-FFF2-40B4-BE49-F238E27FC236}">
                <a16:creationId xmlns:a16="http://schemas.microsoft.com/office/drawing/2014/main" id="{9B25D9B5-C277-4F71-92B4-09BF791AE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31" y="66713"/>
            <a:ext cx="2472634" cy="22285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9" name="صورة 18" descr="صورة تحتوي على شوجي, مبنى&#10;&#10;تم إنشاء الوصف تلقائياً">
            <a:extLst>
              <a:ext uri="{FF2B5EF4-FFF2-40B4-BE49-F238E27FC236}">
                <a16:creationId xmlns:a16="http://schemas.microsoft.com/office/drawing/2014/main" id="{2CFB7AA6-AC65-4957-8869-88CF691D03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31" y="2483816"/>
            <a:ext cx="2472634" cy="22285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0" name="صورة 19" descr="صورة تحتوي على شوجي, مبنى&#10;&#10;تم إنشاء الوصف تلقائياً">
            <a:extLst>
              <a:ext uri="{FF2B5EF4-FFF2-40B4-BE49-F238E27FC236}">
                <a16:creationId xmlns:a16="http://schemas.microsoft.com/office/drawing/2014/main" id="{83DDEFD5-B33D-44C5-8B11-C38C226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40" y="2475167"/>
            <a:ext cx="2472634" cy="22285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4801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69263" y="829436"/>
            <a:ext cx="1774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40EFF0B-EB57-4D22-99B9-40DD6D09015F}"/>
              </a:ext>
            </a:extLst>
          </p:cNvPr>
          <p:cNvSpPr/>
          <p:nvPr/>
        </p:nvSpPr>
        <p:spPr>
          <a:xfrm>
            <a:off x="1745677" y="1183379"/>
            <a:ext cx="829425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في المنصة من اختبار منتصف الفصل صـ56</a:t>
            </a:r>
          </a:p>
          <a:p>
            <a:pPr algn="ctr"/>
            <a:r>
              <a:rPr lang="ar-S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سؤال 1-2-4-5-7-8-9</a:t>
            </a:r>
          </a:p>
          <a:p>
            <a:pPr algn="ctr"/>
            <a:endParaRPr lang="ar-SA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1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8083866-062B-4737-B8C3-06DE6D438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987" y="2989943"/>
            <a:ext cx="3310026" cy="362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انطلق وحلق نحو النجاح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ar-SA" sz="2800" b="1" dirty="0"/>
              <a:t>من لديه هدف </a:t>
            </a:r>
            <a:r>
              <a:rPr lang="ar-SA" sz="2800" b="1" dirty="0" err="1"/>
              <a:t>لايهاب</a:t>
            </a:r>
            <a:r>
              <a:rPr lang="ar-SA" sz="2800" b="1" dirty="0"/>
              <a:t> صعود الجبال </a:t>
            </a:r>
            <a:endParaRPr sz="2800" b="1" dirty="0"/>
          </a:p>
          <a:p>
            <a:pPr marL="0" indent="0"/>
            <a:endParaRPr sz="2800" b="1" dirty="0"/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399199" y="189132"/>
            <a:ext cx="2792801" cy="22159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درس تقدير الأعداد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6611787" y="148179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6611786" y="250567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6611786" y="352954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6836376" y="485001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9D92A9-0CFF-410F-89AB-BB744A216C61}"/>
              </a:ext>
            </a:extLst>
          </p:cNvPr>
          <p:cNvSpPr txBox="1"/>
          <p:nvPr/>
        </p:nvSpPr>
        <p:spPr>
          <a:xfrm>
            <a:off x="3048000" y="1627243"/>
            <a:ext cx="35637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المها – حلا  – سارة الموسى– غنى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DCAEA3B-E6E9-4D44-A8B9-4E8AB0228D6C}"/>
              </a:ext>
            </a:extLst>
          </p:cNvPr>
          <p:cNvSpPr txBox="1"/>
          <p:nvPr/>
        </p:nvSpPr>
        <p:spPr>
          <a:xfrm>
            <a:off x="3124200" y="2768768"/>
            <a:ext cx="35637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err="1"/>
              <a:t>ريتال</a:t>
            </a:r>
            <a:r>
              <a:rPr lang="ar-SA" sz="2400" b="1" dirty="0"/>
              <a:t> – تالا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44A116F-130B-4972-A285-BE55D2CC8F0C}"/>
              </a:ext>
            </a:extLst>
          </p:cNvPr>
          <p:cNvSpPr txBox="1"/>
          <p:nvPr/>
        </p:nvSpPr>
        <p:spPr>
          <a:xfrm>
            <a:off x="3124200" y="3627568"/>
            <a:ext cx="35637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دانة –ديما </a:t>
            </a:r>
            <a:r>
              <a:rPr lang="ar-SA" sz="2400" b="1" dirty="0" err="1"/>
              <a:t>بوشليبي</a:t>
            </a:r>
            <a:r>
              <a:rPr lang="ar-SA" sz="2400" b="1" dirty="0"/>
              <a:t>- لطيفة القطنان – نورة الخالدي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DD3B49F-4ACB-4965-BDA4-CBF73542445A}"/>
              </a:ext>
            </a:extLst>
          </p:cNvPr>
          <p:cNvSpPr txBox="1"/>
          <p:nvPr/>
        </p:nvSpPr>
        <p:spPr>
          <a:xfrm>
            <a:off x="2915652" y="4651446"/>
            <a:ext cx="398088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جمانة القصيبي – جنى الحارثي - داليا – ديم – ريماس – لانا الغامدي - لطيفة </a:t>
            </a:r>
            <a:r>
              <a:rPr lang="ar-SA" sz="2400" b="1" dirty="0" err="1"/>
              <a:t>المزيعل</a:t>
            </a:r>
            <a:r>
              <a:rPr lang="ar-SA" sz="2400" b="1" dirty="0"/>
              <a:t>- ليان الحسني – ميار – يارا المزيني</a:t>
            </a:r>
          </a:p>
        </p:txBody>
      </p:sp>
    </p:spTree>
    <p:extLst>
      <p:ext uri="{BB962C8B-B14F-4D97-AF65-F5344CB8AC3E}">
        <p14:creationId xmlns:p14="http://schemas.microsoft.com/office/powerpoint/2010/main" val="188611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AAE6DF-A114-46DA-AFEE-480C3D609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7630" y="555699"/>
            <a:ext cx="6138421" cy="93927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/>
              <a:t>مراجعة سريعة على تقدير جمع الكسور العشرية وطرحها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9C879DA-F8C9-4E01-9B35-35C0926428DD}"/>
              </a:ext>
            </a:extLst>
          </p:cNvPr>
          <p:cNvSpPr txBox="1"/>
          <p:nvPr/>
        </p:nvSpPr>
        <p:spPr>
          <a:xfrm>
            <a:off x="3304675" y="6142434"/>
            <a:ext cx="5887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r-SA" sz="2000" b="1" dirty="0"/>
              <a:t>https://forms.office.com/r/Cjp9EkFvTj</a:t>
            </a:r>
          </a:p>
        </p:txBody>
      </p:sp>
      <p:pic>
        <p:nvPicPr>
          <p:cNvPr id="2050" name="Picture 2" descr="QRCode لـ مراجعة على درس تقدير نواتج الجمع والطرح">
            <a:extLst>
              <a:ext uri="{FF2B5EF4-FFF2-40B4-BE49-F238E27FC236}">
                <a16:creationId xmlns:a16="http://schemas.microsoft.com/office/drawing/2014/main" id="{8A8DEA28-D623-42E2-A9FE-F4A4E95F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25" y="1973205"/>
            <a:ext cx="4169229" cy="41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3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10007336" y="954996"/>
            <a:ext cx="17187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0E44913-E53F-4A94-ACFC-EE9F3BD3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37" y="2699293"/>
            <a:ext cx="3498053" cy="3814619"/>
          </a:xfrm>
          <a:prstGeom prst="rect">
            <a:avLst/>
          </a:prstGeom>
        </p:spPr>
      </p:pic>
      <p:pic>
        <p:nvPicPr>
          <p:cNvPr id="5" name="صورة 4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2A1F58E6-6697-46F9-B39C-79B9D6969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41" y="3698272"/>
            <a:ext cx="2490561" cy="24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ABBCBE2-BF8B-4B82-85A1-AFC683711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28" y="779595"/>
            <a:ext cx="9768556" cy="503691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C56DD3C6-6C62-4C91-B2AB-44DA8C2B9B5A}"/>
              </a:ext>
            </a:extLst>
          </p:cNvPr>
          <p:cNvSpPr/>
          <p:nvPr/>
        </p:nvSpPr>
        <p:spPr>
          <a:xfrm>
            <a:off x="8793302" y="0"/>
            <a:ext cx="1489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نشاط1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EA3283C8-F89C-4E27-A8AC-B902CE4B3D19}"/>
              </a:ext>
            </a:extLst>
          </p:cNvPr>
          <p:cNvGrpSpPr/>
          <p:nvPr/>
        </p:nvGrpSpPr>
        <p:grpSpPr>
          <a:xfrm>
            <a:off x="1588588" y="292387"/>
            <a:ext cx="1810111" cy="1733984"/>
            <a:chOff x="2573431" y="2456840"/>
            <a:chExt cx="1810111" cy="1733984"/>
          </a:xfrm>
        </p:grpSpPr>
        <p:pic>
          <p:nvPicPr>
            <p:cNvPr id="11" name="صورة 10">
              <a:hlinkClick r:id="rId4"/>
              <a:extLst>
                <a:ext uri="{FF2B5EF4-FFF2-40B4-BE49-F238E27FC236}">
                  <a16:creationId xmlns:a16="http://schemas.microsoft.com/office/drawing/2014/main" id="{FB583052-55EC-49CA-B7B7-D01733FA8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494" y="2456840"/>
              <a:ext cx="1245987" cy="1245987"/>
            </a:xfrm>
            <a:prstGeom prst="rect">
              <a:avLst/>
            </a:prstGeom>
          </p:spPr>
        </p:pic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AFB7B7E5-EE2D-4CC5-9E5B-D14ACA822AF3}"/>
                </a:ext>
              </a:extLst>
            </p:cNvPr>
            <p:cNvSpPr/>
            <p:nvPr/>
          </p:nvSpPr>
          <p:spPr>
            <a:xfrm>
              <a:off x="2573431" y="3729159"/>
              <a:ext cx="181011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سبورة قطع </a:t>
              </a:r>
              <a:r>
                <a:rPr lang="ar-SA" sz="2400" b="1" cap="none" spc="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دينز</a:t>
              </a:r>
              <a:endParaRPr lang="ar-SA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</p:grpSp>
      <p:sp>
        <p:nvSpPr>
          <p:cNvPr id="2" name="زر الإجراء: فيديو 1">
            <a:hlinkClick r:id="rId6" highlightClick="1"/>
            <a:extLst>
              <a:ext uri="{FF2B5EF4-FFF2-40B4-BE49-F238E27FC236}">
                <a16:creationId xmlns:a16="http://schemas.microsoft.com/office/drawing/2014/main" id="{F80B7AEA-FA35-4BF7-B611-06D5898444FC}"/>
              </a:ext>
            </a:extLst>
          </p:cNvPr>
          <p:cNvSpPr/>
          <p:nvPr/>
        </p:nvSpPr>
        <p:spPr>
          <a:xfrm>
            <a:off x="9538057" y="5050970"/>
            <a:ext cx="1016000" cy="76553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BF83D92-36DB-4079-B703-6C51CD4C8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4"/>
          <a:stretch/>
        </p:blipFill>
        <p:spPr>
          <a:xfrm>
            <a:off x="994794" y="1148056"/>
            <a:ext cx="10181206" cy="42871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8BBFC4-1CDC-49FE-897F-529434C07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92" t="1236" b="67068"/>
          <a:stretch/>
        </p:blipFill>
        <p:spPr>
          <a:xfrm>
            <a:off x="3396343" y="-163755"/>
            <a:ext cx="6084540" cy="13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178FBF-4105-482F-9E96-59BCF9841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716" y="113468"/>
            <a:ext cx="8165209" cy="53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22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2312</TotalTime>
  <Words>185</Words>
  <Application>Microsoft Office PowerPoint</Application>
  <PresentationFormat>شاشة عريضة</PresentationFormat>
  <Paragraphs>54</Paragraphs>
  <Slides>14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مراجعة سريعة على تقدير جمع الكسور العشرية وطرحها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انطلق وحلق نحو النجاح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15</cp:revision>
  <cp:lastPrinted>2021-09-28T14:47:00Z</cp:lastPrinted>
  <dcterms:created xsi:type="dcterms:W3CDTF">2021-09-10T20:18:08Z</dcterms:created>
  <dcterms:modified xsi:type="dcterms:W3CDTF">2021-09-29T07:59:10Z</dcterms:modified>
</cp:coreProperties>
</file>