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7"/>
  </p:notesMasterIdLst>
  <p:sldIdLst>
    <p:sldId id="257" r:id="rId2"/>
    <p:sldId id="306" r:id="rId3"/>
    <p:sldId id="275" r:id="rId4"/>
    <p:sldId id="311" r:id="rId5"/>
    <p:sldId id="258" r:id="rId6"/>
    <p:sldId id="310" r:id="rId7"/>
    <p:sldId id="328" r:id="rId8"/>
    <p:sldId id="329" r:id="rId9"/>
    <p:sldId id="331" r:id="rId10"/>
    <p:sldId id="312" r:id="rId11"/>
    <p:sldId id="330" r:id="rId12"/>
    <p:sldId id="322" r:id="rId13"/>
    <p:sldId id="326" r:id="rId14"/>
    <p:sldId id="323" r:id="rId15"/>
    <p:sldId id="259" r:id="rId16"/>
  </p:sldIdLst>
  <p:sldSz cx="12192000" cy="6858000"/>
  <p:notesSz cx="6858000" cy="9144000"/>
  <p:custDataLst>
    <p:tags r:id="rId18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7C8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70" d="100"/>
          <a:sy n="70" d="100"/>
        </p:scale>
        <p:origin x="660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92CA6EC-DDE5-4772-84D0-6AC904AC0401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B326734-A8C1-4CFE-9060-FAA421AE5C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761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853034354b_0_24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853034354b_0_24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814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592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614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659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49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5710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54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8517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145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29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A36FDF-E0A5-46C6-953F-891FEABD2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7AB5D2C-8AAB-4B2A-9BD8-569768489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D95A9A-5E3E-41B6-BDEA-6C76EB83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AA9F5E-C36F-4239-B806-7C521D2C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18D4428-5470-4837-B7C3-B463227F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043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104B39-338E-44E1-BB86-5BE6D8FC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336BA6-1458-4C2F-B449-F3CE88397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35146A-8F52-46E6-B706-76BEA9D5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02385C-0A80-466E-91E4-2765874B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AD40BA-3A92-4DDE-993E-A13B5117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498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781CDC4-9745-40F9-915C-AEE3F8FBB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92AFB55-B65B-4FB9-A21B-76C579EA2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203A2-260B-4EDB-B887-A08E7E2C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98BC3F-01F3-416F-9257-3E3C8D40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1E8CFB-0F65-400B-958E-B11EF473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6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336433" y="948231"/>
            <a:ext cx="3205200" cy="18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723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745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9229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BC2E5C-66E7-423C-85EA-3A6FECC3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8917EF-3E9B-4F3F-A0CA-53D594D73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12B4E-0423-498D-82F6-FB18111D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0D568D-9A9F-45D0-8231-96E706840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F743C0-464A-4766-A67A-AF50060A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853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C6C65E-9509-442C-8DDC-AD67FF13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E994F6D-12AF-4703-A392-8D51A2951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C145ED-CB42-4E4F-A9BD-51C8AEDF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EE3F00-2D50-43A4-9E5A-55FC9EB7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58E401-BE7F-49F9-8D87-557396B9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858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3C7A6D-582F-4795-9327-418C1D0F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BECFFD-840B-421D-AFE8-80319F3A0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8548534-240B-4233-B16C-B34426DCD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138E493-E8AF-4159-90B7-2EEAEF09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EBD7BD3-FBDD-485B-B44C-77B38C90D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44EF211-54A9-4FDC-B68F-14AC7881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184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8E8C1A-B03A-46BE-91CC-8E4FB3DB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0A104C7-2384-4F6F-BCEC-A6DEDC8F6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CC4793-5A15-4BA1-BCF0-4D214CB91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D57FF1-12DC-4DEC-9D82-B97AC7FE3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0300C28-557C-4332-8B61-5DBA34DE1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1D93A64-E703-4090-B489-1B13D3A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9ED96-BD2D-435C-B319-CC33E83D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2C81E19-B28E-43CC-9CF2-A2037353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37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09E9CA-B9F6-4F0B-9E24-F4840279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2464361-C1F3-4A4E-8ED9-9D406FC8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BD52A46-9AAB-4ED3-B935-5F31D173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F3BEB83-D4F4-4CD5-B937-C3F2D9BD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584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AF52AEE-8A21-4759-942D-C9070881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AEE29C-EC9B-465F-941F-0C666577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E64C23-1BB4-4524-B434-033095CA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98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944F9D-272B-4E58-BA43-B8B290F9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44FD67-C362-4C22-A6C7-2411DF606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7B3980E-84B3-4D31-8E5F-DB9CC2BBD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4B67A3A-A39C-4D73-9268-2AE8CD96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B74104-078D-47CC-89C6-FEB3E869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1FD30D-5EE9-44EC-BB40-515ACB4E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014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0D1B39-B2BF-41C9-B767-19C95870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B7905C2-02D7-45FC-AF6B-6F271008D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3A1BF51-CC0D-413C-B983-C1342F5A8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3BE8213-AB0F-410E-9223-C582C3EE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06A2D3D-2DC4-4625-AC56-E4F659E6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4C16054-FAC2-4D54-9144-6B13AB00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77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4394DB9-BA92-477A-90E0-40372CD4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A45374-877C-4D75-B249-171908BC7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CF1659-A9F5-46F7-8B57-61FA00C2A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1183-013F-49FD-80CE-8B4618C7E3F0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24D123-A7B0-4D50-AA4E-2CCAB97A3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3C92C5-89FD-4BE1-90E8-154C53B68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54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openxmlformats.org/officeDocument/2006/relationships/hyperlink" Target="https://publicdomainpictures.net/view-image.php?image=62615&amp;picture=tv-isolated-background-clipart" TargetMode="External"/><Relationship Id="rId26" Type="http://schemas.openxmlformats.org/officeDocument/2006/relationships/slide" Target="slide4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12.xml"/><Relationship Id="rId7" Type="http://schemas.openxmlformats.org/officeDocument/2006/relationships/hyperlink" Target="https://pixabay.com/es/verde-pizarra-tiza-borrador-307835/" TargetMode="External"/><Relationship Id="rId12" Type="http://schemas.openxmlformats.org/officeDocument/2006/relationships/slide" Target="slide2.xml"/><Relationship Id="rId17" Type="http://schemas.openxmlformats.org/officeDocument/2006/relationships/image" Target="../media/image12.jpg"/><Relationship Id="rId25" Type="http://schemas.openxmlformats.org/officeDocument/2006/relationships/slide" Target="slide5.xml"/><Relationship Id="rId2" Type="http://schemas.openxmlformats.org/officeDocument/2006/relationships/video" Target="../media/media1.mp4"/><Relationship Id="rId16" Type="http://schemas.openxmlformats.org/officeDocument/2006/relationships/hyperlink" Target="file:///C:\Users\User\Dropbox\&#1607;&#1576;&#1577;\&#1581;&#1602;&#1610;&#1576;&#1577;%20&#1578;&#1583;&#1585;&#1610;&#1576;&#1610;&#1577;\&#1575;&#1604;&#1608;&#1587;&#1575;&#1574;&#1604;%20&#1575;&#1604;&#1578;&#1593;&#1604;&#1610;&#1605;&#1610;&#1577;%20&#1575;&#1604;&#1578;&#1601;&#1575;&#1593;&#1604;&#1610;&#1577;\&#1575;&#1604;&#1581;&#1590;&#1608;&#1585;%20&#1604;&#1604;&#1583;&#1608;&#1585;&#1577;.xlsx" TargetMode="External"/><Relationship Id="rId20" Type="http://schemas.openxmlformats.org/officeDocument/2006/relationships/hyperlink" Target="http://www.pngall.com/note-png" TargetMode="External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hyperlink" Target="https://commons.wikimedia.org/wiki/File:DoomsdayClockWatchmen.png" TargetMode="External"/><Relationship Id="rId24" Type="http://schemas.openxmlformats.org/officeDocument/2006/relationships/slide" Target="slide6.xml"/><Relationship Id="rId5" Type="http://schemas.openxmlformats.org/officeDocument/2006/relationships/hyperlink" Target="http://www.publicdomainpictures.net/view-image.php?image=111350&amp;picture=room-interior-empty" TargetMode="External"/><Relationship Id="rId15" Type="http://schemas.openxmlformats.org/officeDocument/2006/relationships/hyperlink" Target="https://et.wikipedia.org/wiki/Fail:Crystal_Clear_app_kedit_green-pencil.svg" TargetMode="External"/><Relationship Id="rId23" Type="http://schemas.openxmlformats.org/officeDocument/2006/relationships/hyperlink" Target="http://www.pngall.com/carpet-png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3.png"/><Relationship Id="rId4" Type="http://schemas.openxmlformats.org/officeDocument/2006/relationships/image" Target="../media/image6.jpg"/><Relationship Id="rId9" Type="http://schemas.openxmlformats.org/officeDocument/2006/relationships/hyperlink" Target="https://pixabay.com/en/banner-party-decoration-celebration-48962/" TargetMode="External"/><Relationship Id="rId14" Type="http://schemas.openxmlformats.org/officeDocument/2006/relationships/image" Target="../media/image11.png"/><Relationship Id="rId22" Type="http://schemas.openxmlformats.org/officeDocument/2006/relationships/image" Target="../media/image14.png"/><Relationship Id="rId27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../../../../&#1575;&#1582;&#1578;&#1610;&#1575;&#1585;%20&#1575;&#1604;&#1571;&#1587;&#1605;&#1575;&#1569;%20&#1593;&#1588;&#1608;&#1575;&#1574;%20&#1582;&#1575;&#1605;&#1587;%201.ppsx" TargetMode="External"/><Relationship Id="rId13" Type="http://schemas.openxmlformats.org/officeDocument/2006/relationships/image" Target="../media/image46.png"/><Relationship Id="rId3" Type="http://schemas.openxmlformats.org/officeDocument/2006/relationships/slide" Target="slide3.xml"/><Relationship Id="rId7" Type="http://schemas.openxmlformats.org/officeDocument/2006/relationships/image" Target="../media/image43.png"/><Relationship Id="rId12" Type="http://schemas.openxmlformats.org/officeDocument/2006/relationships/hyperlink" Target="../../../../&#1575;&#1582;&#1578;&#1610;&#1575;&#1585;%20&#1575;&#1604;&#1571;&#1587;&#1605;&#1575;&#1569;%20&#1593;&#1588;&#1608;&#1575;&#1574;%20&#1582;&#1575;&#1605;&#1587;4.pps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microsoft.com/office/2007/relationships/hdphoto" Target="../media/hdphoto1.wdp"/><Relationship Id="rId15" Type="http://schemas.openxmlformats.org/officeDocument/2006/relationships/image" Target="../media/image47.png"/><Relationship Id="rId10" Type="http://schemas.openxmlformats.org/officeDocument/2006/relationships/hyperlink" Target="../../../../&#1575;&#1582;&#1578;&#1610;&#1575;&#1585;%20&#1575;&#1604;&#1571;&#1587;&#1605;&#1575;&#1569;%20&#1593;&#1588;&#1608;&#1575;&#1574;%20&#1582;&#1575;&#1605;&#1587;2.ppsx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44.png"/><Relationship Id="rId14" Type="http://schemas.openxmlformats.org/officeDocument/2006/relationships/hyperlink" Target="../../../../&#1575;&#1582;&#1578;&#1610;&#1575;&#1585;%20&#1575;&#1604;&#1571;&#1587;&#1605;&#1575;&#1569;%20&#1593;&#1588;&#1608;&#1575;&#1574;%20&#1582;&#1575;&#1605;&#1587;3.ppsx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2.emf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openxmlformats.org/officeDocument/2006/relationships/image" Target="../media/image50.emf"/><Relationship Id="rId5" Type="http://schemas.openxmlformats.org/officeDocument/2006/relationships/image" Target="../media/image32.png"/><Relationship Id="rId10" Type="http://schemas.openxmlformats.org/officeDocument/2006/relationships/image" Target="../media/image49.emf"/><Relationship Id="rId4" Type="http://schemas.openxmlformats.org/officeDocument/2006/relationships/image" Target="../media/image26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hyperlink" Target="../../../../&#1575;&#1582;&#1578;&#1610;&#1575;&#1585;%20&#1575;&#1604;&#1571;&#1587;&#1605;&#1575;&#1569;%20&#1593;&#1588;&#1608;&#1575;&#1574;%20&#1582;&#1575;&#1605;&#1587;4.ppsx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openxmlformats.org/officeDocument/2006/relationships/hyperlink" Target="../../../../&#1575;&#1582;&#1578;&#1610;&#1575;&#1585;%20&#1575;&#1604;&#1571;&#1587;&#1605;&#1575;&#1569;%20&#1593;&#1588;&#1608;&#1575;&#1574;%20&#1582;&#1575;&#1605;&#1587;2.ppsx" TargetMode="External"/><Relationship Id="rId5" Type="http://schemas.openxmlformats.org/officeDocument/2006/relationships/audio" Target="../media/audio2.wav"/><Relationship Id="rId15" Type="http://schemas.openxmlformats.org/officeDocument/2006/relationships/hyperlink" Target="../../../../&#1575;&#1582;&#1578;&#1610;&#1575;&#1585;%20&#1575;&#1604;&#1571;&#1587;&#1605;&#1575;&#1569;%20&#1593;&#1588;&#1608;&#1575;&#1574;%20&#1582;&#1575;&#1605;&#1587;3.ppsx" TargetMode="External"/><Relationship Id="rId10" Type="http://schemas.openxmlformats.org/officeDocument/2006/relationships/image" Target="../media/image44.png"/><Relationship Id="rId4" Type="http://schemas.openxmlformats.org/officeDocument/2006/relationships/image" Target="../media/image54.png"/><Relationship Id="rId9" Type="http://schemas.openxmlformats.org/officeDocument/2006/relationships/hyperlink" Target="../../../../&#1575;&#1582;&#1578;&#1610;&#1575;&#1585;%20&#1575;&#1604;&#1571;&#1587;&#1605;&#1575;&#1569;%20&#1593;&#1588;&#1608;&#1575;&#1574;%20&#1582;&#1575;&#1605;&#1587;%201.ppsx" TargetMode="External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hyperlink" Target="https://t.me/hebamaz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slide" Target="slide3.xml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embed/eaXi08YI5HI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مبنى&#10;&#10;تم إنشاء الوصف تلقائياً">
            <a:extLst>
              <a:ext uri="{FF2B5EF4-FFF2-40B4-BE49-F238E27FC236}">
                <a16:creationId xmlns:a16="http://schemas.microsoft.com/office/drawing/2014/main" id="{F9903F2B-3546-48D7-8FC7-3493648D3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0F89059-699B-404D-BFDF-EA4D69D96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3096" y="292582"/>
            <a:ext cx="7893600" cy="410713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36E374F-4B04-4FA4-9607-72FF3C88F9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40383" y="-798445"/>
            <a:ext cx="7779026" cy="2945297"/>
          </a:xfrm>
          <a:prstGeom prst="rect">
            <a:avLst/>
          </a:prstGeom>
        </p:spPr>
      </p:pic>
      <p:pic>
        <p:nvPicPr>
          <p:cNvPr id="13" name="صورة 12" descr="صورة تحتوي على نص, ساعة حائط&#10;&#10;تم إنشاء الوصف تلقائياً">
            <a:extLst>
              <a:ext uri="{FF2B5EF4-FFF2-40B4-BE49-F238E27FC236}">
                <a16:creationId xmlns:a16="http://schemas.microsoft.com/office/drawing/2014/main" id="{646B86C8-20BB-40A7-83B7-6DC1D0C985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629021" y="98093"/>
            <a:ext cx="1116078" cy="1116078"/>
          </a:xfrm>
          <a:prstGeom prst="rect">
            <a:avLst/>
          </a:prstGeom>
        </p:spPr>
      </p:pic>
      <p:sp>
        <p:nvSpPr>
          <p:cNvPr id="15" name="مخطط انسيابي: محطة طرفية 14">
            <a:hlinkClick r:id="rId12" action="ppaction://hlinksldjump"/>
            <a:extLst>
              <a:ext uri="{FF2B5EF4-FFF2-40B4-BE49-F238E27FC236}">
                <a16:creationId xmlns:a16="http://schemas.microsoft.com/office/drawing/2014/main" id="{98BACCE5-6D7C-4169-880C-D1EB2483F4B8}"/>
              </a:ext>
            </a:extLst>
          </p:cNvPr>
          <p:cNvSpPr/>
          <p:nvPr/>
        </p:nvSpPr>
        <p:spPr>
          <a:xfrm>
            <a:off x="10026236" y="145774"/>
            <a:ext cx="1940477" cy="940904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 قوانين الصف</a:t>
            </a:r>
          </a:p>
        </p:txBody>
      </p:sp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13B6178E-1DEC-4F24-BC17-DA86FA29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008" y="1086678"/>
            <a:ext cx="5022988" cy="50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 descr="صورة تحتوي على أداة كتابة, قرطاسية, قلم رصاص&#10;&#10;تم إنشاء الوصف تلقائياً">
            <a:extLst>
              <a:ext uri="{FF2B5EF4-FFF2-40B4-BE49-F238E27FC236}">
                <a16:creationId xmlns:a16="http://schemas.microsoft.com/office/drawing/2014/main" id="{1D9E09D3-704F-4342-9139-D1935B882C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324778" y="3273543"/>
            <a:ext cx="1470028" cy="1470028"/>
          </a:xfrm>
          <a:prstGeom prst="rect">
            <a:avLst/>
          </a:prstGeom>
        </p:spPr>
      </p:pic>
      <p:sp>
        <p:nvSpPr>
          <p:cNvPr id="19" name="مستطيل 18">
            <a:hlinkClick r:id="rId16" action="ppaction://hlinkfile"/>
            <a:extLst>
              <a:ext uri="{FF2B5EF4-FFF2-40B4-BE49-F238E27FC236}">
                <a16:creationId xmlns:a16="http://schemas.microsoft.com/office/drawing/2014/main" id="{C24F0166-1A4D-4EC1-9D34-A5325B4F372F}"/>
              </a:ext>
            </a:extLst>
          </p:cNvPr>
          <p:cNvSpPr/>
          <p:nvPr/>
        </p:nvSpPr>
        <p:spPr>
          <a:xfrm>
            <a:off x="8526403" y="3732079"/>
            <a:ext cx="12186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قائمة الحضور</a:t>
            </a:r>
          </a:p>
        </p:txBody>
      </p:sp>
      <p:pic>
        <p:nvPicPr>
          <p:cNvPr id="23" name="صورة 22" descr="صورة تحتوي على نص, شاشة عرض, إلكترونيات, تلفاز&#10;&#10;تم إنشاء الوصف تلقائياً">
            <a:extLst>
              <a:ext uri="{FF2B5EF4-FFF2-40B4-BE49-F238E27FC236}">
                <a16:creationId xmlns:a16="http://schemas.microsoft.com/office/drawing/2014/main" id="{7D0CAF32-B92D-4F2A-ADAA-7CF68AE31C3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9288" b="13011"/>
          <a:stretch/>
        </p:blipFill>
        <p:spPr>
          <a:xfrm>
            <a:off x="8136835" y="1028742"/>
            <a:ext cx="4331451" cy="2522842"/>
          </a:xfrm>
          <a:prstGeom prst="rect">
            <a:avLst/>
          </a:prstGeom>
        </p:spPr>
      </p:pic>
      <p:pic>
        <p:nvPicPr>
          <p:cNvPr id="25" name="صورة 2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42A3B77-2DC0-4E54-8F84-B911178257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9996431" y="3389974"/>
            <a:ext cx="1731893" cy="1517138"/>
          </a:xfrm>
          <a:prstGeom prst="rect">
            <a:avLst/>
          </a:prstGeom>
        </p:spPr>
      </p:pic>
      <p:sp>
        <p:nvSpPr>
          <p:cNvPr id="27" name="مستطيل 26">
            <a:hlinkClick r:id="rId21" action="ppaction://hlinksldjump"/>
            <a:extLst>
              <a:ext uri="{FF2B5EF4-FFF2-40B4-BE49-F238E27FC236}">
                <a16:creationId xmlns:a16="http://schemas.microsoft.com/office/drawing/2014/main" id="{E7DA7989-18D3-4AD1-A353-12A9EEF3FE9F}"/>
              </a:ext>
            </a:extLst>
          </p:cNvPr>
          <p:cNvSpPr/>
          <p:nvPr/>
        </p:nvSpPr>
        <p:spPr>
          <a:xfrm>
            <a:off x="10367162" y="3627990"/>
            <a:ext cx="83708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نجمة</a:t>
            </a:r>
          </a:p>
          <a:p>
            <a:pPr algn="ctr"/>
            <a:r>
              <a:rPr lang="ar-SA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اليوم</a:t>
            </a:r>
          </a:p>
        </p:txBody>
      </p:sp>
      <p:pic>
        <p:nvPicPr>
          <p:cNvPr id="29" name="صورة 28" descr="صورة تحتوي على أرضية, أثاث, بساط&#10;&#10;تم إنشاء الوصف تلقائياً">
            <a:extLst>
              <a:ext uri="{FF2B5EF4-FFF2-40B4-BE49-F238E27FC236}">
                <a16:creationId xmlns:a16="http://schemas.microsoft.com/office/drawing/2014/main" id="{F26B7CC8-6BC8-427C-A805-0614EA65CF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06017" y="5280703"/>
            <a:ext cx="11357113" cy="1257300"/>
          </a:xfrm>
          <a:prstGeom prst="rect">
            <a:avLst/>
          </a:prstGeom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A86BBFDF-4920-4393-883C-B3F103DAA3A7}"/>
              </a:ext>
            </a:extLst>
          </p:cNvPr>
          <p:cNvSpPr/>
          <p:nvPr/>
        </p:nvSpPr>
        <p:spPr>
          <a:xfrm>
            <a:off x="1832099" y="1066418"/>
            <a:ext cx="59266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درس اليوم</a:t>
            </a:r>
          </a:p>
          <a:p>
            <a:pPr algn="ctr"/>
            <a:r>
              <a:rPr lang="ar-SA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ترتيب الأعداد والكسور العشرية</a:t>
            </a:r>
          </a:p>
        </p:txBody>
      </p:sp>
      <p:sp>
        <p:nvSpPr>
          <p:cNvPr id="33" name="مستطيل: زوايا قطرية مستديرة 32">
            <a:extLst>
              <a:ext uri="{FF2B5EF4-FFF2-40B4-BE49-F238E27FC236}">
                <a16:creationId xmlns:a16="http://schemas.microsoft.com/office/drawing/2014/main" id="{A48E1C40-9031-41E1-8998-43D7EDCDDC70}"/>
              </a:ext>
            </a:extLst>
          </p:cNvPr>
          <p:cNvSpPr/>
          <p:nvPr/>
        </p:nvSpPr>
        <p:spPr>
          <a:xfrm>
            <a:off x="1685975" y="4431505"/>
            <a:ext cx="4050472" cy="1100823"/>
          </a:xfrm>
          <a:prstGeom prst="round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احرص على التعاون مع الجماعة </a:t>
            </a:r>
          </a:p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يد الله مع الجماعة</a:t>
            </a:r>
          </a:p>
        </p:txBody>
      </p:sp>
      <p:sp>
        <p:nvSpPr>
          <p:cNvPr id="36" name="مخطط انسيابي: محطة طرفية 35">
            <a:hlinkClick r:id="rId24" action="ppaction://hlinksldjump"/>
            <a:extLst>
              <a:ext uri="{FF2B5EF4-FFF2-40B4-BE49-F238E27FC236}">
                <a16:creationId xmlns:a16="http://schemas.microsoft.com/office/drawing/2014/main" id="{A9719F51-3719-49BC-9649-50715E1DC8E8}"/>
              </a:ext>
            </a:extLst>
          </p:cNvPr>
          <p:cNvSpPr/>
          <p:nvPr/>
        </p:nvSpPr>
        <p:spPr>
          <a:xfrm>
            <a:off x="5562600" y="2867000"/>
            <a:ext cx="2362200" cy="684584"/>
          </a:xfrm>
          <a:prstGeom prst="flowChartTermina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نشاط افتتاحي</a:t>
            </a:r>
          </a:p>
        </p:txBody>
      </p:sp>
      <p:sp>
        <p:nvSpPr>
          <p:cNvPr id="37" name="مخطط انسيابي: محطة طرفية 36">
            <a:hlinkClick r:id="rId25" action="ppaction://hlinksldjump"/>
            <a:extLst>
              <a:ext uri="{FF2B5EF4-FFF2-40B4-BE49-F238E27FC236}">
                <a16:creationId xmlns:a16="http://schemas.microsoft.com/office/drawing/2014/main" id="{367924A0-955E-4707-8896-9080FBCCFC7B}"/>
              </a:ext>
            </a:extLst>
          </p:cNvPr>
          <p:cNvSpPr/>
          <p:nvPr/>
        </p:nvSpPr>
        <p:spPr>
          <a:xfrm>
            <a:off x="2881177" y="2807928"/>
            <a:ext cx="2362200" cy="684584"/>
          </a:xfrm>
          <a:prstGeom prst="flowChartTermina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hlinkClick r:id="rId24" action="ppaction://hlinksldjump"/>
              </a:rPr>
              <a:t>فيديو تعليمي</a:t>
            </a:r>
            <a:endParaRPr lang="ar-SA" sz="2800" b="1" dirty="0"/>
          </a:p>
        </p:txBody>
      </p:sp>
      <p:sp>
        <p:nvSpPr>
          <p:cNvPr id="38" name="مخطط انسيابي: محطة طرفية 37">
            <a:hlinkClick r:id="rId26" action="ppaction://hlinksldjump"/>
            <a:extLst>
              <a:ext uri="{FF2B5EF4-FFF2-40B4-BE49-F238E27FC236}">
                <a16:creationId xmlns:a16="http://schemas.microsoft.com/office/drawing/2014/main" id="{E7CC8ABC-68A7-4B8A-843C-9509E6F53D37}"/>
              </a:ext>
            </a:extLst>
          </p:cNvPr>
          <p:cNvSpPr/>
          <p:nvPr/>
        </p:nvSpPr>
        <p:spPr>
          <a:xfrm>
            <a:off x="3867223" y="3574288"/>
            <a:ext cx="2362200" cy="684584"/>
          </a:xfrm>
          <a:prstGeom prst="flowChartTermina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تدريبات</a:t>
            </a:r>
          </a:p>
        </p:txBody>
      </p:sp>
      <p:pic>
        <p:nvPicPr>
          <p:cNvPr id="3" name="تشويقات _  ترتيب الكسور العشرية">
            <a:hlinkClick r:id="" action="ppaction://media"/>
            <a:extLst>
              <a:ext uri="{FF2B5EF4-FFF2-40B4-BE49-F238E27FC236}">
                <a16:creationId xmlns:a16="http://schemas.microsoft.com/office/drawing/2014/main" id="{9D764D88-761B-4568-A002-AE7F97991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659173" y="1330968"/>
            <a:ext cx="3320227" cy="186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5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803204" y="397779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509681" y="728653"/>
            <a:ext cx="13724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حل المثال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8CB0258-93D2-4685-9B70-962271936B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000"/>
          <a:stretch/>
        </p:blipFill>
        <p:spPr>
          <a:xfrm>
            <a:off x="861263" y="1956482"/>
            <a:ext cx="10313248" cy="338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91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741019" y="234130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452135" y="565003"/>
            <a:ext cx="10262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تدريب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C4A420E-1EFC-4A45-B4A3-17A3E15E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8605" y="1814440"/>
            <a:ext cx="9392649" cy="121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00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015664" y="237305"/>
            <a:ext cx="3328932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184575" y="568179"/>
            <a:ext cx="11544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تدريبات</a:t>
            </a:r>
          </a:p>
        </p:txBody>
      </p:sp>
      <p:pic>
        <p:nvPicPr>
          <p:cNvPr id="3" name="صورة 2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E3CD5A06-12F5-49A5-B6BD-DE0E9FAC4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013" y="389292"/>
            <a:ext cx="7969024" cy="772916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A5814D8-8B42-4483-96E6-108D1EB18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7850" y="1195606"/>
            <a:ext cx="7312440" cy="1745997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AE997B87-7192-48E1-8F28-AA7252C1F3E7}"/>
              </a:ext>
            </a:extLst>
          </p:cNvPr>
          <p:cNvSpPr/>
          <p:nvPr/>
        </p:nvSpPr>
        <p:spPr>
          <a:xfrm>
            <a:off x="9645080" y="2631559"/>
            <a:ext cx="1496078" cy="1515195"/>
          </a:xfrm>
          <a:prstGeom prst="rect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9,8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FCA5FA0-CA1F-49F5-8F5D-85324DC551D7}"/>
              </a:ext>
            </a:extLst>
          </p:cNvPr>
          <p:cNvSpPr/>
          <p:nvPr/>
        </p:nvSpPr>
        <p:spPr>
          <a:xfrm>
            <a:off x="7607586" y="2671402"/>
            <a:ext cx="1496078" cy="151519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38FC892-DF39-4763-893E-CA993F04AF74}"/>
              </a:ext>
            </a:extLst>
          </p:cNvPr>
          <p:cNvSpPr/>
          <p:nvPr/>
        </p:nvSpPr>
        <p:spPr>
          <a:xfrm>
            <a:off x="5570092" y="2671402"/>
            <a:ext cx="1496078" cy="151519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10,2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7E98E0E-ED59-4702-85C8-DDD11FDCD7A7}"/>
              </a:ext>
            </a:extLst>
          </p:cNvPr>
          <p:cNvSpPr/>
          <p:nvPr/>
        </p:nvSpPr>
        <p:spPr>
          <a:xfrm>
            <a:off x="3401694" y="2671401"/>
            <a:ext cx="1496078" cy="1515195"/>
          </a:xfrm>
          <a:prstGeom prst="rect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9,6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05F5F33-7FBF-47B6-8273-553B61683D5B}"/>
              </a:ext>
            </a:extLst>
          </p:cNvPr>
          <p:cNvSpPr/>
          <p:nvPr/>
        </p:nvSpPr>
        <p:spPr>
          <a:xfrm>
            <a:off x="1364200" y="2671400"/>
            <a:ext cx="1496078" cy="15151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</a:p>
        </p:txBody>
      </p:sp>
      <p:pic>
        <p:nvPicPr>
          <p:cNvPr id="4" name="صورة 3">
            <a:hlinkClick r:id="rId8" action="ppaction://hlinkpres?slideindex=1&amp;slidetitle="/>
            <a:extLst>
              <a:ext uri="{FF2B5EF4-FFF2-40B4-BE49-F238E27FC236}">
                <a16:creationId xmlns:a16="http://schemas.microsoft.com/office/drawing/2014/main" id="{6DA36F48-ED12-410B-B0A3-523F0D81999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1" y="294119"/>
            <a:ext cx="948156" cy="906112"/>
          </a:xfrm>
          <a:prstGeom prst="rect">
            <a:avLst/>
          </a:prstGeom>
        </p:spPr>
      </p:pic>
      <p:pic>
        <p:nvPicPr>
          <p:cNvPr id="8" name="صورة 7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id="{0FF0EB6D-E850-4052-A4D7-D044CD70110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2" y="1162208"/>
            <a:ext cx="948155" cy="906112"/>
          </a:xfrm>
          <a:prstGeom prst="rect">
            <a:avLst/>
          </a:prstGeom>
        </p:spPr>
      </p:pic>
      <p:pic>
        <p:nvPicPr>
          <p:cNvPr id="17" name="صورة 16">
            <a:hlinkClick r:id="rId12" action="ppaction://hlinkpres?slideindex=1&amp;slidetitle="/>
            <a:extLst>
              <a:ext uri="{FF2B5EF4-FFF2-40B4-BE49-F238E27FC236}">
                <a16:creationId xmlns:a16="http://schemas.microsoft.com/office/drawing/2014/main" id="{C2FA0296-1503-4710-AC68-EE68255763C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1" y="2969735"/>
            <a:ext cx="948156" cy="906113"/>
          </a:xfrm>
          <a:prstGeom prst="rect">
            <a:avLst/>
          </a:prstGeom>
        </p:spPr>
      </p:pic>
      <p:pic>
        <p:nvPicPr>
          <p:cNvPr id="19" name="صورة 18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id="{8EB30AB1-5CC3-4B1A-A0E0-32A32577A63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1" y="2035491"/>
            <a:ext cx="948156" cy="906112"/>
          </a:xfrm>
          <a:prstGeom prst="rect">
            <a:avLst/>
          </a:prstGeom>
        </p:spPr>
      </p:pic>
      <p:sp>
        <p:nvSpPr>
          <p:cNvPr id="20" name="زر الإجراء: &quot;الانتقال للأمام&quot; أو &quot;التالي&quot;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E7DC4B0-0D74-48CF-8717-1ADEEE05BF4E}"/>
              </a:ext>
            </a:extLst>
          </p:cNvPr>
          <p:cNvSpPr/>
          <p:nvPr/>
        </p:nvSpPr>
        <p:spPr>
          <a:xfrm>
            <a:off x="10184575" y="5513696"/>
            <a:ext cx="956583" cy="83409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319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0.51902 0.25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51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0.16497 0.25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-0.16654 0.254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17604 0.25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040171" y="753074"/>
            <a:ext cx="3177796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9490998" y="1055819"/>
            <a:ext cx="21884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نشاط تفاعلي2</a:t>
            </a:r>
          </a:p>
        </p:txBody>
      </p:sp>
      <p:pic>
        <p:nvPicPr>
          <p:cNvPr id="3" name="صورة 2" descr="صورة تحتوي على داخلي, تحديق&#10;&#10;تم إنشاء الوصف تلقائياً">
            <a:extLst>
              <a:ext uri="{FF2B5EF4-FFF2-40B4-BE49-F238E27FC236}">
                <a16:creationId xmlns:a16="http://schemas.microsoft.com/office/drawing/2014/main" id="{87DE058C-3828-43BD-884A-FFBABF6B76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8645"/>
          <a:stretch/>
        </p:blipFill>
        <p:spPr>
          <a:xfrm>
            <a:off x="2341301" y="3909391"/>
            <a:ext cx="8406211" cy="189279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13B1F40-D74F-42A5-88D1-B006F43F5EA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966789" y="2072457"/>
            <a:ext cx="1520982" cy="171110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A5A28EB-3FA8-49AF-AAF4-D1F507106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10828" y="2083177"/>
            <a:ext cx="1520982" cy="171110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7BC10F9-5709-4281-BEDF-599FDF95046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27695" y="2083177"/>
            <a:ext cx="1520982" cy="172015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292B5CFD-DD63-4BBD-B507-0FCE6E9E2D2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83547" y="2072456"/>
            <a:ext cx="1520982" cy="1702051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6B216A0-CBBF-4842-9730-33BF8A94A37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22641" y="2054348"/>
            <a:ext cx="1571429" cy="1720159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69B09938-1BF3-4F23-89D5-71DF6169BE14}"/>
              </a:ext>
            </a:extLst>
          </p:cNvPr>
          <p:cNvSpPr/>
          <p:nvPr/>
        </p:nvSpPr>
        <p:spPr>
          <a:xfrm>
            <a:off x="3325145" y="977605"/>
            <a:ext cx="57150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رتب الكسور العشرية من الأصغر إلى الأكبر</a:t>
            </a:r>
          </a:p>
        </p:txBody>
      </p:sp>
      <p:sp>
        <p:nvSpPr>
          <p:cNvPr id="15" name="زر الإجراء: &quot;الانتقال للأمام&quot; أو &quot;التالي&quot;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5A6527A-4686-4118-BA3B-A31638B0AD31}"/>
              </a:ext>
            </a:extLst>
          </p:cNvPr>
          <p:cNvSpPr/>
          <p:nvPr/>
        </p:nvSpPr>
        <p:spPr>
          <a:xfrm>
            <a:off x="10747512" y="5747879"/>
            <a:ext cx="717280" cy="54561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168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54778 0.27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83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3241 L 0.00105 0.03264 C 0.00235 0.04699 0.00131 0.06319 0.00508 0.07639 C 0.00938 0.0912 0.03021 0.11944 0.03881 0.12847 C 0.04349 0.13356 0.04844 0.13727 0.05352 0.14074 C 0.05834 0.14352 0.0767 0.15 0.08308 0.15463 C 0.09805 0.16551 0.09076 0.16505 0.10625 0.18264 C 0.10795 0.18472 0.1099 0.18634 0.11146 0.18866 C 0.11901 0.20069 0.11758 0.20093 0.12305 0.21273 C 0.12396 0.21505 0.12513 0.2169 0.12618 0.21875 C 0.12839 0.23125 0.12579 0.21852 0.13138 0.23495 C 0.1323 0.23727 0.13295 0.24028 0.1336 0.24282 C 0.13386 0.24769 0.13412 0.25255 0.13451 0.25694 C 0.13555 0.26574 0.1362 0.26111 0.13672 0.27106 C 0.13698 0.275 0.13672 0.27917 0.13672 0.28333 L 0.13789 0.27708 " pathEditMode="relative" rAng="0" ptsTypes="AAAAAAAAAAAAAA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4.16667E-7 0.00023 C -0.02565 0.03055 0.02109 -0.02477 -0.03568 0.03194 C -0.04713 0.04351 -0.05755 0.05787 -0.06888 0.07013 C -0.11198 0.11643 -0.07995 0.07685 -0.10325 0.10648 C -0.10612 0.11643 -0.10924 0.12615 -0.11159 0.13657 C -0.1194 0.17129 -0.1112 0.14606 -0.11745 0.18078 C -0.11901 0.18935 -0.12213 0.19652 -0.12344 0.20486 C -0.12383 0.20763 -0.12448 0.21018 -0.12448 0.21319 C -0.125 0.23379 -0.12448 0.25462 -0.12448 0.27546 L -0.12448 0.27592 " pathEditMode="relative" rAng="0" ptsTypes="AAAAAAAAA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0.0088 L 0.00273 0.28889 L 0.00273 0.28889 " pathEditMode="relative" ptsTypes="A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53321 0.275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67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سالم" descr="صورة تحتوي على نص, شخص&#10;&#10;تم إنشاء الوصف تلقائياً">
            <a:hlinkClick r:id="" action="ppaction://noaction" highlightClick="1">
              <a:snd r:embed="rId3" name="إجابة خاطئة.wav"/>
            </a:hlinkClick>
            <a:extLst>
              <a:ext uri="{FF2B5EF4-FFF2-40B4-BE49-F238E27FC236}">
                <a16:creationId xmlns:a16="http://schemas.microsoft.com/office/drawing/2014/main" id="{7E0FDC63-08CA-4F4A-B629-AC5367BF6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174" r="50955"/>
          <a:stretch/>
        </p:blipFill>
        <p:spPr>
          <a:xfrm>
            <a:off x="848276" y="2735117"/>
            <a:ext cx="5061789" cy="2340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مهند" descr="صورة تحتوي على نص, شخص&#10;&#10;تم إنشاء الوصف تلقائياً">
            <a:hlinkClick r:id="" action="ppaction://noaction" highlightClick="1">
              <a:snd r:embed="rId5" name="أحسنتِ يا حلوة.wav"/>
            </a:hlinkClick>
            <a:extLst>
              <a:ext uri="{FF2B5EF4-FFF2-40B4-BE49-F238E27FC236}">
                <a16:creationId xmlns:a16="http://schemas.microsoft.com/office/drawing/2014/main" id="{A787DEF9-2D6C-4CF5-AA05-AE4E4CD68B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55" t="35174"/>
          <a:stretch/>
        </p:blipFill>
        <p:spPr>
          <a:xfrm>
            <a:off x="6096000" y="2735116"/>
            <a:ext cx="5061789" cy="23409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015664" y="237305"/>
            <a:ext cx="3328932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9867983" y="568179"/>
            <a:ext cx="1787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تقويم ختامي</a:t>
            </a:r>
          </a:p>
        </p:txBody>
      </p:sp>
      <p:pic>
        <p:nvPicPr>
          <p:cNvPr id="4" name="صورة 3" descr="صورة تحتوي على نص, شخص&#10;&#10;تم إنشاء الوصف تلقائياً">
            <a:extLst>
              <a:ext uri="{FF2B5EF4-FFF2-40B4-BE49-F238E27FC236}">
                <a16:creationId xmlns:a16="http://schemas.microsoft.com/office/drawing/2014/main" id="{C8746333-D862-4A15-9012-63041E48A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548"/>
          <a:stretch/>
        </p:blipFill>
        <p:spPr>
          <a:xfrm>
            <a:off x="695876" y="1360718"/>
            <a:ext cx="10320726" cy="1244111"/>
          </a:xfrm>
          <a:prstGeom prst="rect">
            <a:avLst/>
          </a:prstGeom>
        </p:spPr>
      </p:pic>
      <p:pic>
        <p:nvPicPr>
          <p:cNvPr id="11" name="صورة 10">
            <a:hlinkClick r:id="rId9" action="ppaction://hlinkpres?slideindex=1&amp;slidetitle="/>
            <a:extLst>
              <a:ext uri="{FF2B5EF4-FFF2-40B4-BE49-F238E27FC236}">
                <a16:creationId xmlns:a16="http://schemas.microsoft.com/office/drawing/2014/main" id="{A3200C94-90F1-44B3-898A-A49F39923FA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92" y="57153"/>
            <a:ext cx="948156" cy="906112"/>
          </a:xfrm>
          <a:prstGeom prst="rect">
            <a:avLst/>
          </a:prstGeom>
        </p:spPr>
      </p:pic>
      <p:pic>
        <p:nvPicPr>
          <p:cNvPr id="14" name="صورة 13">
            <a:hlinkClick r:id="rId11" action="ppaction://hlinkpres?slideindex=1&amp;slidetitle="/>
            <a:extLst>
              <a:ext uri="{FF2B5EF4-FFF2-40B4-BE49-F238E27FC236}">
                <a16:creationId xmlns:a16="http://schemas.microsoft.com/office/drawing/2014/main" id="{D2C95AFA-F400-4D3E-9B26-A4FD993C08D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227" y="65774"/>
            <a:ext cx="948155" cy="906112"/>
          </a:xfrm>
          <a:prstGeom prst="rect">
            <a:avLst/>
          </a:prstGeom>
        </p:spPr>
      </p:pic>
      <p:pic>
        <p:nvPicPr>
          <p:cNvPr id="15" name="صورة 14">
            <a:hlinkClick r:id="rId13" action="ppaction://hlinkpres?slideindex=1&amp;slidetitle="/>
            <a:extLst>
              <a:ext uri="{FF2B5EF4-FFF2-40B4-BE49-F238E27FC236}">
                <a16:creationId xmlns:a16="http://schemas.microsoft.com/office/drawing/2014/main" id="{D5A5D0E5-6564-4081-BE8B-A199021B62C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5" y="63909"/>
            <a:ext cx="948156" cy="906113"/>
          </a:xfrm>
          <a:prstGeom prst="rect">
            <a:avLst/>
          </a:prstGeom>
        </p:spPr>
      </p:pic>
      <p:pic>
        <p:nvPicPr>
          <p:cNvPr id="17" name="صورة 16">
            <a:hlinkClick r:id="rId15" action="ppaction://hlinkpres?slideindex=1&amp;slidetitle="/>
            <a:extLst>
              <a:ext uri="{FF2B5EF4-FFF2-40B4-BE49-F238E27FC236}">
                <a16:creationId xmlns:a16="http://schemas.microsoft.com/office/drawing/2014/main" id="{45072B2B-12C4-4F86-8A8F-5753F49107DB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59" y="57153"/>
            <a:ext cx="948156" cy="9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50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rtl="0"/>
            <a:r>
              <a:rPr lang="ar-SA" sz="4000" dirty="0">
                <a:cs typeface="AdvertisingMedium" pitchFamily="2" charset="-78"/>
              </a:rPr>
              <a:t>انطلق وحلق نحو النجاح</a:t>
            </a:r>
            <a:endParaRPr sz="4000" dirty="0">
              <a:cs typeface="AdvertisingMedium" pitchFamily="2" charset="-78"/>
            </a:endParaRPr>
          </a:p>
        </p:txBody>
      </p:sp>
      <p:sp>
        <p:nvSpPr>
          <p:cNvPr id="215" name="Google Shape;215;p3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ar-SA" sz="2800" b="1" dirty="0"/>
              <a:t>من لديه هدف </a:t>
            </a:r>
            <a:r>
              <a:rPr lang="ar-SA" sz="2800" b="1" dirty="0" err="1"/>
              <a:t>لايهاب</a:t>
            </a:r>
            <a:r>
              <a:rPr lang="ar-SA" sz="2800" b="1" dirty="0"/>
              <a:t> صعود الجبال </a:t>
            </a:r>
            <a:endParaRPr sz="2800" b="1" dirty="0"/>
          </a:p>
          <a:p>
            <a:pPr marL="0" indent="0"/>
            <a:endParaRPr sz="2800" b="1" dirty="0"/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ctr" anchorCtr="0">
            <a:noAutofit/>
          </a:bodyPr>
          <a:lstStyle/>
          <a:p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ختاماً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5098556" y="1767342"/>
            <a:ext cx="1994865" cy="154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1111600" y="1634133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1111600" y="2317276"/>
            <a:ext cx="271580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0EC48B3-B3C7-4D99-B098-022444C8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57825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pic>
        <p:nvPicPr>
          <p:cNvPr id="3073" name="صورة 1" descr="Telegram Icon">
            <a:extLst>
              <a:ext uri="{FF2B5EF4-FFF2-40B4-BE49-F238E27FC236}">
                <a16:creationId xmlns:a16="http://schemas.microsoft.com/office/drawing/2014/main" id="{18177179-F215-45F9-AE03-CE0572DB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40" y="6282657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EC82CC3-C492-41A3-8887-F9963381D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62397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إعداد: هبة المزيد                                    </a:t>
            </a:r>
            <a:r>
              <a:rPr kumimoji="0" lang="en-US" altLang="ar-S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https://t.me/hebamaz</a:t>
            </a:r>
            <a:endParaRPr kumimoji="0" lang="en-US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E42ADF-32BA-40A6-A4A5-7D258A9B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421135" y="282424"/>
            <a:ext cx="11349729" cy="64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3543774" y="750108"/>
            <a:ext cx="2295111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6125621" y="745848"/>
            <a:ext cx="2416630" cy="2548385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828987" y="707787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6047190" y="3614654"/>
            <a:ext cx="2416630" cy="2548385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828987" y="3576408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مستطيل: زوايا علوية مستديرة 16">
            <a:extLst>
              <a:ext uri="{FF2B5EF4-FFF2-40B4-BE49-F238E27FC236}">
                <a16:creationId xmlns:a16="http://schemas.microsoft.com/office/drawing/2014/main" id="{526DC86A-E034-43F2-9CB7-73755EBD4F34}"/>
              </a:ext>
            </a:extLst>
          </p:cNvPr>
          <p:cNvSpPr/>
          <p:nvPr/>
        </p:nvSpPr>
        <p:spPr>
          <a:xfrm>
            <a:off x="3541330" y="3576408"/>
            <a:ext cx="2295111" cy="2645268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944140" y="1102737"/>
            <a:ext cx="22133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موعد الحصص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3619250" y="989197"/>
            <a:ext cx="213864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3663138" y="3844547"/>
            <a:ext cx="20656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الاهتمام بالواجبات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8890346" y="3785733"/>
            <a:ext cx="217239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إحضار الكتاب والقلم </a:t>
            </a:r>
          </a:p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استعدادا للحصة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B1FB559-3052-4562-8BAB-0BF0DB61E0CA}"/>
              </a:ext>
            </a:extLst>
          </p:cNvPr>
          <p:cNvSpPr txBox="1"/>
          <p:nvPr/>
        </p:nvSpPr>
        <p:spPr>
          <a:xfrm>
            <a:off x="6143315" y="3842327"/>
            <a:ext cx="222437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التركيز 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مع ال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شرح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8" name="Picture 4" descr="Bitmoji Image">
            <a:extLst>
              <a:ext uri="{FF2B5EF4-FFF2-40B4-BE49-F238E27FC236}">
                <a16:creationId xmlns:a16="http://schemas.microsoft.com/office/drawing/2014/main" id="{BE9D4DA0-B064-41CD-9CFD-767C4F35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6" y="1197985"/>
            <a:ext cx="2058760" cy="205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 supplies">
            <a:extLst>
              <a:ext uri="{FF2B5EF4-FFF2-40B4-BE49-F238E27FC236}">
                <a16:creationId xmlns:a16="http://schemas.microsoft.com/office/drawing/2014/main" id="{5F5AA93D-B839-44A2-9A35-CA716BD3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942" y="4421851"/>
            <a:ext cx="1728362" cy="172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tmoji Image">
            <a:extLst>
              <a:ext uri="{FF2B5EF4-FFF2-40B4-BE49-F238E27FC236}">
                <a16:creationId xmlns:a16="http://schemas.microsoft.com/office/drawing/2014/main" id="{4236BBBB-3C16-43FE-8E8F-CC5D0B53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99" y="4438171"/>
            <a:ext cx="1709421" cy="17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81FE0F28-1B16-44AB-8220-4E61CAB1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773" y="1597890"/>
            <a:ext cx="1668151" cy="16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9AF6C208-B09F-44EF-BCD1-47C73DD5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98" y="1737444"/>
            <a:ext cx="1627687" cy="1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6263767" y="1014633"/>
            <a:ext cx="221082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عدم فتح المايك</a:t>
            </a:r>
          </a:p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بدون إذن </a:t>
            </a:r>
          </a:p>
        </p:txBody>
      </p:sp>
      <p:pic>
        <p:nvPicPr>
          <p:cNvPr id="2054" name="Picture 6" descr="Bitmoji Image">
            <a:extLst>
              <a:ext uri="{FF2B5EF4-FFF2-40B4-BE49-F238E27FC236}">
                <a16:creationId xmlns:a16="http://schemas.microsoft.com/office/drawing/2014/main" id="{33066B02-1C31-4A3C-8D83-8E2CE915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5" y="4226617"/>
            <a:ext cx="2065669" cy="206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C6255096-F950-42B9-871A-5078EBCD3654}"/>
              </a:ext>
            </a:extLst>
          </p:cNvPr>
          <p:cNvSpPr/>
          <p:nvPr/>
        </p:nvSpPr>
        <p:spPr>
          <a:xfrm>
            <a:off x="1034508" y="766281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A17716F6-342B-4C20-AAEC-24D40A88172E}"/>
              </a:ext>
            </a:extLst>
          </p:cNvPr>
          <p:cNvSpPr/>
          <p:nvPr/>
        </p:nvSpPr>
        <p:spPr>
          <a:xfrm>
            <a:off x="1057494" y="3597694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4503A7D-383D-4475-91D2-6BF71249EDDF}"/>
              </a:ext>
            </a:extLst>
          </p:cNvPr>
          <p:cNvSpPr txBox="1"/>
          <p:nvPr/>
        </p:nvSpPr>
        <p:spPr>
          <a:xfrm>
            <a:off x="1120151" y="1038722"/>
            <a:ext cx="212382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المعلمة والزميلات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5E063CF-90D8-4EDF-94EB-C85465CC53A2}"/>
              </a:ext>
            </a:extLst>
          </p:cNvPr>
          <p:cNvSpPr txBox="1"/>
          <p:nvPr/>
        </p:nvSpPr>
        <p:spPr>
          <a:xfrm>
            <a:off x="1092165" y="3919626"/>
            <a:ext cx="22058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الأمانة وعدم الغش</a:t>
            </a:r>
            <a:endParaRPr lang="ar-KW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16" descr="bad">
            <a:extLst>
              <a:ext uri="{FF2B5EF4-FFF2-40B4-BE49-F238E27FC236}">
                <a16:creationId xmlns:a16="http://schemas.microsoft.com/office/drawing/2014/main" id="{08FD481D-5377-4631-AF5D-600D847D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74" y="1982224"/>
            <a:ext cx="1364949" cy="13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thumbs down">
            <a:extLst>
              <a:ext uri="{FF2B5EF4-FFF2-40B4-BE49-F238E27FC236}">
                <a16:creationId xmlns:a16="http://schemas.microsoft.com/office/drawing/2014/main" id="{123EE2A9-7A30-45B5-8DBD-ADE9B6B2B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50" y="4219532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سهم: مسنن إلى اليمين 29">
            <a:extLst>
              <a:ext uri="{FF2B5EF4-FFF2-40B4-BE49-F238E27FC236}">
                <a16:creationId xmlns:a16="http://schemas.microsoft.com/office/drawing/2014/main" id="{DFD7BB8C-8CC6-4B67-8655-5AF26990A065}"/>
              </a:ext>
            </a:extLst>
          </p:cNvPr>
          <p:cNvSpPr/>
          <p:nvPr/>
        </p:nvSpPr>
        <p:spPr>
          <a:xfrm>
            <a:off x="7786627" y="-500695"/>
            <a:ext cx="4405373" cy="1834158"/>
          </a:xfrm>
          <a:prstGeom prst="notchedRightArrow">
            <a:avLst>
              <a:gd name="adj1" fmla="val 50000"/>
              <a:gd name="adj2" fmla="val 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AdvertisingMedium" pitchFamily="2" charset="-78"/>
              </a:rPr>
              <a:t>القوانين الصفية </a:t>
            </a:r>
          </a:p>
        </p:txBody>
      </p:sp>
      <p:sp>
        <p:nvSpPr>
          <p:cNvPr id="31" name="زر الإجراء: الانتقال للصفحة الرئيسية 30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35FA092-B930-4370-8FE7-E2785D1FB576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272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FB644CE8-DD9E-4E40-9274-BD0C977548B9}"/>
              </a:ext>
            </a:extLst>
          </p:cNvPr>
          <p:cNvSpPr/>
          <p:nvPr/>
        </p:nvSpPr>
        <p:spPr>
          <a:xfrm>
            <a:off x="1957930" y="3157008"/>
            <a:ext cx="26003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محتويات </a:t>
            </a:r>
          </a:p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درس اليوم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9AE6C196-CF41-4303-924E-6F7A82BA052C}"/>
              </a:ext>
            </a:extLst>
          </p:cNvPr>
          <p:cNvGrpSpPr/>
          <p:nvPr/>
        </p:nvGrpSpPr>
        <p:grpSpPr>
          <a:xfrm>
            <a:off x="8759687" y="388412"/>
            <a:ext cx="3565337" cy="1123415"/>
            <a:chOff x="8759687" y="741336"/>
            <a:chExt cx="3565337" cy="1123415"/>
          </a:xfrm>
        </p:grpSpPr>
        <p:pic>
          <p:nvPicPr>
            <p:cNvPr id="493" name="Google Shape;493;p48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F306844-39E5-4C16-A8DC-0A6624C05901}"/>
                </a:ext>
              </a:extLst>
            </p:cNvPr>
            <p:cNvSpPr/>
            <p:nvPr/>
          </p:nvSpPr>
          <p:spPr>
            <a:xfrm>
              <a:off x="9629923" y="1031574"/>
              <a:ext cx="200407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الفكرة العامة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79DFA56-A142-4DA0-B483-E82C2E5415D9}"/>
              </a:ext>
            </a:extLst>
          </p:cNvPr>
          <p:cNvGrpSpPr/>
          <p:nvPr/>
        </p:nvGrpSpPr>
        <p:grpSpPr>
          <a:xfrm>
            <a:off x="8809191" y="3770931"/>
            <a:ext cx="3539897" cy="1123415"/>
            <a:chOff x="9776228" y="1491057"/>
            <a:chExt cx="2552171" cy="1123415"/>
          </a:xfrm>
        </p:grpSpPr>
        <p:pic>
          <p:nvPicPr>
            <p:cNvPr id="18" name="Google Shape;182;p29">
              <a:extLst>
                <a:ext uri="{FF2B5EF4-FFF2-40B4-BE49-F238E27FC236}">
                  <a16:creationId xmlns:a16="http://schemas.microsoft.com/office/drawing/2014/main" id="{C45AD1F6-7505-478E-B1BC-D253E090D59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16734" r="8892" b="18300"/>
            <a:stretch/>
          </p:blipFill>
          <p:spPr>
            <a:xfrm>
              <a:off x="9776228" y="1491057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0AD780FF-4938-4DFD-BD17-C213F7570809}"/>
                </a:ext>
              </a:extLst>
            </p:cNvPr>
            <p:cNvSpPr/>
            <p:nvPr/>
          </p:nvSpPr>
          <p:spPr>
            <a:xfrm>
              <a:off x="10177680" y="1830255"/>
              <a:ext cx="182742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تــــدريبات الكتاب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94285364-C85A-44F1-B625-20A8E39425C3}"/>
              </a:ext>
            </a:extLst>
          </p:cNvPr>
          <p:cNvGrpSpPr/>
          <p:nvPr/>
        </p:nvGrpSpPr>
        <p:grpSpPr>
          <a:xfrm>
            <a:off x="8844396" y="1915793"/>
            <a:ext cx="3536521" cy="1123415"/>
            <a:chOff x="9772852" y="3120114"/>
            <a:chExt cx="2552171" cy="1123415"/>
          </a:xfrm>
        </p:grpSpPr>
        <p:pic>
          <p:nvPicPr>
            <p:cNvPr id="22" name="Google Shape;182;p29">
              <a:extLst>
                <a:ext uri="{FF2B5EF4-FFF2-40B4-BE49-F238E27FC236}">
                  <a16:creationId xmlns:a16="http://schemas.microsoft.com/office/drawing/2014/main" id="{083DDF70-1B84-4E93-A1FD-3B07DC19504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7EA07D4D-9718-4F91-A6F6-1E646100CD62}"/>
                </a:ext>
              </a:extLst>
            </p:cNvPr>
            <p:cNvSpPr/>
            <p:nvPr/>
          </p:nvSpPr>
          <p:spPr>
            <a:xfrm>
              <a:off x="10706873" y="3431180"/>
              <a:ext cx="7926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استعد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94737F49-325F-438C-BCC7-E8D555B463B3}"/>
              </a:ext>
            </a:extLst>
          </p:cNvPr>
          <p:cNvGrpSpPr/>
          <p:nvPr/>
        </p:nvGrpSpPr>
        <p:grpSpPr>
          <a:xfrm>
            <a:off x="8884389" y="4648345"/>
            <a:ext cx="3543273" cy="1123415"/>
            <a:chOff x="9779604" y="2281300"/>
            <a:chExt cx="2552171" cy="1123415"/>
          </a:xfrm>
        </p:grpSpPr>
        <p:pic>
          <p:nvPicPr>
            <p:cNvPr id="20" name="Google Shape;182;p29">
              <a:extLst>
                <a:ext uri="{FF2B5EF4-FFF2-40B4-BE49-F238E27FC236}">
                  <a16:creationId xmlns:a16="http://schemas.microsoft.com/office/drawing/2014/main" id="{88A737DB-A40F-4BD8-81D7-462D773CCCC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9604" y="2281300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4E570306-8AE0-40F6-9A80-3FBA1570B88F}"/>
                </a:ext>
              </a:extLst>
            </p:cNvPr>
            <p:cNvSpPr/>
            <p:nvPr/>
          </p:nvSpPr>
          <p:spPr>
            <a:xfrm>
              <a:off x="10323895" y="2640953"/>
              <a:ext cx="143658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أنشطة  تفاعلية</a:t>
              </a:r>
            </a:p>
          </p:txBody>
        </p:sp>
      </p:grpSp>
      <p:pic>
        <p:nvPicPr>
          <p:cNvPr id="1030" name="Picture 6" descr="hi">
            <a:extLst>
              <a:ext uri="{FF2B5EF4-FFF2-40B4-BE49-F238E27FC236}">
                <a16:creationId xmlns:a16="http://schemas.microsoft.com/office/drawing/2014/main" id="{358E3F30-599E-4D76-828E-9F91E3B8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55" y="472632"/>
            <a:ext cx="2315275" cy="231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DEA21CAB-B9AB-4EFE-913A-426E106F2B28}"/>
              </a:ext>
            </a:extLst>
          </p:cNvPr>
          <p:cNvGrpSpPr/>
          <p:nvPr/>
        </p:nvGrpSpPr>
        <p:grpSpPr>
          <a:xfrm>
            <a:off x="8873098" y="2769526"/>
            <a:ext cx="3565336" cy="1123415"/>
            <a:chOff x="9772852" y="741336"/>
            <a:chExt cx="2552171" cy="1123415"/>
          </a:xfrm>
        </p:grpSpPr>
        <p:pic>
          <p:nvPicPr>
            <p:cNvPr id="27" name="Google Shape;493;p48">
              <a:extLst>
                <a:ext uri="{FF2B5EF4-FFF2-40B4-BE49-F238E27FC236}">
                  <a16:creationId xmlns:a16="http://schemas.microsoft.com/office/drawing/2014/main" id="{16BF3ECB-C093-48CC-B7FE-21B8B2D9591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741336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173DFF1A-4704-4BD0-B628-DA794FA8BA9B}"/>
                </a:ext>
              </a:extLst>
            </p:cNvPr>
            <p:cNvSpPr/>
            <p:nvPr/>
          </p:nvSpPr>
          <p:spPr>
            <a:xfrm>
              <a:off x="10726232" y="1031654"/>
              <a:ext cx="63707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أمثلة</a:t>
              </a: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058E60C-1E98-4DB0-BCB5-1FC423D50386}"/>
              </a:ext>
            </a:extLst>
          </p:cNvPr>
          <p:cNvGrpSpPr/>
          <p:nvPr/>
        </p:nvGrpSpPr>
        <p:grpSpPr>
          <a:xfrm>
            <a:off x="8783751" y="1134366"/>
            <a:ext cx="3565337" cy="1123415"/>
            <a:chOff x="8759687" y="741336"/>
            <a:chExt cx="3565337" cy="1123415"/>
          </a:xfrm>
        </p:grpSpPr>
        <p:pic>
          <p:nvPicPr>
            <p:cNvPr id="30" name="Google Shape;493;p48">
              <a:extLst>
                <a:ext uri="{FF2B5EF4-FFF2-40B4-BE49-F238E27FC236}">
                  <a16:creationId xmlns:a16="http://schemas.microsoft.com/office/drawing/2014/main" id="{FD7B345E-5E4E-441E-8537-59BBEC5E75F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25606B8C-5187-4141-BEC4-1051F37E8A4B}"/>
                </a:ext>
              </a:extLst>
            </p:cNvPr>
            <p:cNvSpPr/>
            <p:nvPr/>
          </p:nvSpPr>
          <p:spPr>
            <a:xfrm>
              <a:off x="10040295" y="1031574"/>
              <a:ext cx="118333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المفردات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113919" y="901032"/>
            <a:ext cx="17187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فكرة الدرس</a:t>
            </a:r>
          </a:p>
        </p:txBody>
      </p:sp>
      <p:pic>
        <p:nvPicPr>
          <p:cNvPr id="3" name="صورة 2" descr="صورة تحتوي على نص, ملحق&#10;&#10;تم إنشاء الوصف تلقائياً">
            <a:extLst>
              <a:ext uri="{FF2B5EF4-FFF2-40B4-BE49-F238E27FC236}">
                <a16:creationId xmlns:a16="http://schemas.microsoft.com/office/drawing/2014/main" id="{088D249B-024F-4203-8F69-2B9F61C012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8950" y="1817439"/>
            <a:ext cx="3184969" cy="332344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E2FFBF5-FF0B-4A5B-BD9D-F975740D1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59" y="1521539"/>
            <a:ext cx="37719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1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oogle Shape;493;p48">
            <a:extLst>
              <a:ext uri="{FF2B5EF4-FFF2-40B4-BE49-F238E27FC236}">
                <a16:creationId xmlns:a16="http://schemas.microsoft.com/office/drawing/2014/main" id="{5F1898CE-074D-4B0E-96E3-8984D4FB1B63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531114" y="639467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87E164F4-2CCF-43BB-A77A-F2A0E3679699}"/>
              </a:ext>
            </a:extLst>
          </p:cNvPr>
          <p:cNvSpPr/>
          <p:nvPr/>
        </p:nvSpPr>
        <p:spPr>
          <a:xfrm>
            <a:off x="10126010" y="970340"/>
            <a:ext cx="12586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تشويقة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dvertisingBold" pitchFamily="2" charset="-78"/>
            </a:endParaRPr>
          </a:p>
        </p:txBody>
      </p:sp>
      <p:pic>
        <p:nvPicPr>
          <p:cNvPr id="3" name="تشويقات _  ترتيب الكسور العشرية">
            <a:hlinkClick r:id="" action="ppaction://media"/>
            <a:extLst>
              <a:ext uri="{FF2B5EF4-FFF2-40B4-BE49-F238E27FC236}">
                <a16:creationId xmlns:a16="http://schemas.microsoft.com/office/drawing/2014/main" id="{80891221-3752-4A05-AE7B-4728C3CA13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4297" y="1201172"/>
            <a:ext cx="813435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زر الإجراء: فيديو 3">
            <a:hlinkClick r:id="rId7" highlightClick="1"/>
            <a:extLst>
              <a:ext uri="{FF2B5EF4-FFF2-40B4-BE49-F238E27FC236}">
                <a16:creationId xmlns:a16="http://schemas.microsoft.com/office/drawing/2014/main" id="{3A7A2C8C-5891-44F0-A2B0-316DB7048B46}"/>
              </a:ext>
            </a:extLst>
          </p:cNvPr>
          <p:cNvSpPr/>
          <p:nvPr/>
        </p:nvSpPr>
        <p:spPr>
          <a:xfrm>
            <a:off x="10537703" y="5773172"/>
            <a:ext cx="739897" cy="572069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56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342159" y="380032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273721" y="710906"/>
            <a:ext cx="10983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استعد</a:t>
            </a:r>
          </a:p>
        </p:txBody>
      </p: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717F187-A29E-417D-B719-DBDA2F14E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7764" y="1521539"/>
            <a:ext cx="4468789" cy="3375617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745DE56-2701-4181-A895-A51A6C586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836" y="2066163"/>
            <a:ext cx="3702951" cy="297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67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287044" y="901032"/>
            <a:ext cx="13724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حل المثال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7768035-49C6-44A6-A7CA-DBF03A7B94F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4854" y="1225280"/>
            <a:ext cx="7848867" cy="44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13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287042" y="901032"/>
            <a:ext cx="13724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حل المثال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E584AEC-8CBA-477B-8CFB-D23E70506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8279" y="2046099"/>
            <a:ext cx="9195506" cy="321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15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583599" y="901032"/>
            <a:ext cx="77938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مثال</a:t>
            </a: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FD18295-E148-408B-957B-14D2C04E4C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012" y="1914896"/>
            <a:ext cx="10373858" cy="30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660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95951083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127</Words>
  <Application>Microsoft Office PowerPoint</Application>
  <PresentationFormat>شاشة عريضة</PresentationFormat>
  <Paragraphs>51</Paragraphs>
  <Slides>15</Slides>
  <Notes>12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Coming Soon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انطلق وحلق نحو النجاح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هبة أحمد المزيد</dc:creator>
  <cp:lastModifiedBy>هبوش أحمد</cp:lastModifiedBy>
  <cp:revision>62</cp:revision>
  <dcterms:created xsi:type="dcterms:W3CDTF">2021-03-13T16:01:23Z</dcterms:created>
  <dcterms:modified xsi:type="dcterms:W3CDTF">2021-09-08T18:51:51Z</dcterms:modified>
</cp:coreProperties>
</file>