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306" r:id="rId3"/>
    <p:sldId id="275" r:id="rId4"/>
    <p:sldId id="310" r:id="rId5"/>
    <p:sldId id="258" r:id="rId6"/>
    <p:sldId id="311" r:id="rId7"/>
    <p:sldId id="322" r:id="rId8"/>
    <p:sldId id="323" r:id="rId9"/>
    <p:sldId id="324" r:id="rId10"/>
    <p:sldId id="325" r:id="rId11"/>
    <p:sldId id="319" r:id="rId12"/>
    <p:sldId id="320" r:id="rId13"/>
    <p:sldId id="259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65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61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52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98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7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17/01/43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hyperlink" Target="https://publicdomainpictures.net/view-image.php?image=62615&amp;picture=tv-isolated-background-clipart" TargetMode="Externa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7.xml"/><Relationship Id="rId7" Type="http://schemas.openxmlformats.org/officeDocument/2006/relationships/hyperlink" Target="https://pixabay.com/es/verde-pizarra-tiza-borrador-307835/" TargetMode="External"/><Relationship Id="rId12" Type="http://schemas.openxmlformats.org/officeDocument/2006/relationships/slide" Target="slide5.xml"/><Relationship Id="rId17" Type="http://schemas.openxmlformats.org/officeDocument/2006/relationships/image" Target="../media/image12.jpg"/><Relationship Id="rId25" Type="http://schemas.openxmlformats.org/officeDocument/2006/relationships/slide" Target="slide10.xml"/><Relationship Id="rId2" Type="http://schemas.openxmlformats.org/officeDocument/2006/relationships/video" Target="../media/media1.mp4"/><Relationship Id="rId16" Type="http://schemas.openxmlformats.org/officeDocument/2006/relationships/hyperlink" Target="file:///C:\Users\User\Dropbox\&#1607;&#1576;&#1577;\&#1581;&#1602;&#1610;&#1576;&#1577;%20&#1578;&#1583;&#1585;&#1610;&#1576;&#1610;&#1577;\&#1575;&#1604;&#1608;&#1587;&#1575;&#1574;&#1604;%20&#1575;&#1604;&#1578;&#1593;&#1604;&#1610;&#1605;&#1610;&#1577;%20&#1575;&#1604;&#1578;&#1601;&#1575;&#1593;&#1604;&#1610;&#1577;\&#1575;&#1604;&#1581;&#1590;&#1608;&#1585;%20&#1604;&#1604;&#1583;&#1608;&#1585;&#1577;.xlsx" TargetMode="External"/><Relationship Id="rId20" Type="http://schemas.openxmlformats.org/officeDocument/2006/relationships/hyperlink" Target="http://www.pngall.com/note-png" TargetMode="External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hyperlink" Target="https://commons.wikimedia.org/wiki/File:DoomsdayClockWatchmen.png" TargetMode="External"/><Relationship Id="rId24" Type="http://schemas.openxmlformats.org/officeDocument/2006/relationships/slide" Target="slide6.xml"/><Relationship Id="rId5" Type="http://schemas.openxmlformats.org/officeDocument/2006/relationships/hyperlink" Target="http://www.publicdomainpictures.net/view-image.php?image=111350&amp;picture=room-interior-empty" TargetMode="External"/><Relationship Id="rId15" Type="http://schemas.openxmlformats.org/officeDocument/2006/relationships/hyperlink" Target="https://et.wikipedia.org/wiki/Fail:Crystal_Clear_app_kedit_green-pencil.svg" TargetMode="External"/><Relationship Id="rId23" Type="http://schemas.openxmlformats.org/officeDocument/2006/relationships/hyperlink" Target="http://www.pngall.com/carpet-png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openxmlformats.org/officeDocument/2006/relationships/hyperlink" Target="https://pixabay.com/en/banner-party-decoration-celebration-48962/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42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hyperlink" Target="https://player.vimeo.com/video/252662227?h=7b4a5b29fc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F9903F2B-3546-48D7-8FC7-3493648D3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F89059-699B-404D-BFDF-EA4D69D9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3096" y="292582"/>
            <a:ext cx="7893600" cy="41071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6E374F-4B04-4FA4-9607-72FF3C88F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0383" y="-798445"/>
            <a:ext cx="7779026" cy="2945297"/>
          </a:xfrm>
          <a:prstGeom prst="rect">
            <a:avLst/>
          </a:prstGeom>
        </p:spPr>
      </p:pic>
      <p:pic>
        <p:nvPicPr>
          <p:cNvPr id="13" name="صورة 12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46B86C8-20BB-40A7-83B7-6DC1D0C98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29021" y="98093"/>
            <a:ext cx="1116078" cy="1116078"/>
          </a:xfrm>
          <a:prstGeom prst="rect">
            <a:avLst/>
          </a:prstGeom>
        </p:spPr>
      </p:pic>
      <p:sp>
        <p:nvSpPr>
          <p:cNvPr id="15" name="مخطط انسيابي: محطة طرفية 14">
            <a:hlinkClick r:id="rId12" action="ppaction://hlinksldjump"/>
            <a:extLst>
              <a:ext uri="{FF2B5EF4-FFF2-40B4-BE49-F238E27FC236}">
                <a16:creationId xmlns:a16="http://schemas.microsoft.com/office/drawing/2014/main" id="{98BACCE5-6D7C-4169-880C-D1EB2483F4B8}"/>
              </a:ext>
            </a:extLst>
          </p:cNvPr>
          <p:cNvSpPr/>
          <p:nvPr/>
        </p:nvSpPr>
        <p:spPr>
          <a:xfrm>
            <a:off x="10026236" y="145774"/>
            <a:ext cx="1940477" cy="94090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قوانين الصف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3B6178E-1DEC-4F24-BC17-DA86FA29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08" y="1086678"/>
            <a:ext cx="5022988" cy="50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 descr="صورة تحتوي على أداة كتابة, قرطاسية, قلم رصاص&#10;&#10;تم إنشاء الوصف تلقائياً">
            <a:extLst>
              <a:ext uri="{FF2B5EF4-FFF2-40B4-BE49-F238E27FC236}">
                <a16:creationId xmlns:a16="http://schemas.microsoft.com/office/drawing/2014/main" id="{1D9E09D3-704F-4342-9139-D1935B882C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324778" y="3273543"/>
            <a:ext cx="1470028" cy="1470028"/>
          </a:xfrm>
          <a:prstGeom prst="rect">
            <a:avLst/>
          </a:prstGeom>
        </p:spPr>
      </p:pic>
      <p:sp>
        <p:nvSpPr>
          <p:cNvPr id="19" name="مستطيل 18">
            <a:hlinkClick r:id="rId16" action="ppaction://hlinkfile"/>
            <a:extLst>
              <a:ext uri="{FF2B5EF4-FFF2-40B4-BE49-F238E27FC236}">
                <a16:creationId xmlns:a16="http://schemas.microsoft.com/office/drawing/2014/main" id="{C24F0166-1A4D-4EC1-9D34-A5325B4F372F}"/>
              </a:ext>
            </a:extLst>
          </p:cNvPr>
          <p:cNvSpPr/>
          <p:nvPr/>
        </p:nvSpPr>
        <p:spPr>
          <a:xfrm>
            <a:off x="8526403" y="3732079"/>
            <a:ext cx="1218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قائمة الحضور</a:t>
            </a:r>
          </a:p>
        </p:txBody>
      </p:sp>
      <p:pic>
        <p:nvPicPr>
          <p:cNvPr id="23" name="صورة 22" descr="صورة تحتوي على نص, شاشة عرض, إلكترونيات, تلفاز&#10;&#10;تم إنشاء الوصف تلقائياً">
            <a:extLst>
              <a:ext uri="{FF2B5EF4-FFF2-40B4-BE49-F238E27FC236}">
                <a16:creationId xmlns:a16="http://schemas.microsoft.com/office/drawing/2014/main" id="{7D0CAF32-B92D-4F2A-ADAA-7CF68AE31C3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9288" b="13011"/>
          <a:stretch/>
        </p:blipFill>
        <p:spPr>
          <a:xfrm>
            <a:off x="8136835" y="1028742"/>
            <a:ext cx="4331451" cy="2522842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2A3B77-2DC0-4E54-8F84-B911178257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996431" y="3389974"/>
            <a:ext cx="1731893" cy="1517138"/>
          </a:xfrm>
          <a:prstGeom prst="rect">
            <a:avLst/>
          </a:prstGeom>
        </p:spPr>
      </p:pic>
      <p:sp>
        <p:nvSpPr>
          <p:cNvPr id="27" name="مستطيل 26">
            <a:hlinkClick r:id="rId21" action="ppaction://hlinksldjump"/>
            <a:extLst>
              <a:ext uri="{FF2B5EF4-FFF2-40B4-BE49-F238E27FC236}">
                <a16:creationId xmlns:a16="http://schemas.microsoft.com/office/drawing/2014/main" id="{E7DA7989-18D3-4AD1-A353-12A9EEF3FE9F}"/>
              </a:ext>
            </a:extLst>
          </p:cNvPr>
          <p:cNvSpPr/>
          <p:nvPr/>
        </p:nvSpPr>
        <p:spPr>
          <a:xfrm>
            <a:off x="10367162" y="3627990"/>
            <a:ext cx="837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نجمة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اليوم</a:t>
            </a:r>
          </a:p>
        </p:txBody>
      </p:sp>
      <p:pic>
        <p:nvPicPr>
          <p:cNvPr id="29" name="صورة 28" descr="صورة تحتوي على أرضية, أثاث, بساط&#10;&#10;تم إنشاء الوصف تلقائياً">
            <a:extLst>
              <a:ext uri="{FF2B5EF4-FFF2-40B4-BE49-F238E27FC236}">
                <a16:creationId xmlns:a16="http://schemas.microsoft.com/office/drawing/2014/main" id="{F26B7CC8-6BC8-427C-A805-0614EA65CF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06017" y="5280703"/>
            <a:ext cx="11357113" cy="1257300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A86BBFDF-4920-4393-883C-B3F103DAA3A7}"/>
              </a:ext>
            </a:extLst>
          </p:cNvPr>
          <p:cNvSpPr/>
          <p:nvPr/>
        </p:nvSpPr>
        <p:spPr>
          <a:xfrm>
            <a:off x="1443369" y="1066418"/>
            <a:ext cx="6704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 اليوم: مقارنة الكسور العشرية</a:t>
            </a:r>
          </a:p>
        </p:txBody>
      </p:sp>
      <p:sp>
        <p:nvSpPr>
          <p:cNvPr id="33" name="مستطيل: زوايا قطرية مستديرة 32">
            <a:extLst>
              <a:ext uri="{FF2B5EF4-FFF2-40B4-BE49-F238E27FC236}">
                <a16:creationId xmlns:a16="http://schemas.microsoft.com/office/drawing/2014/main" id="{A48E1C40-9031-41E1-8998-43D7EDCDDC70}"/>
              </a:ext>
            </a:extLst>
          </p:cNvPr>
          <p:cNvSpPr/>
          <p:nvPr/>
        </p:nvSpPr>
        <p:spPr>
          <a:xfrm>
            <a:off x="2196062" y="4386441"/>
            <a:ext cx="4050472" cy="110082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احرص على التعاون مع الجماعة </a:t>
            </a:r>
          </a:p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 الله مع الجماعة</a:t>
            </a:r>
          </a:p>
        </p:txBody>
      </p:sp>
      <p:sp>
        <p:nvSpPr>
          <p:cNvPr id="34" name="مخطط انسيابي: محطة طرفية 33">
            <a:extLst>
              <a:ext uri="{FF2B5EF4-FFF2-40B4-BE49-F238E27FC236}">
                <a16:creationId xmlns:a16="http://schemas.microsoft.com/office/drawing/2014/main" id="{E1E01EE7-F72F-42F4-93F3-A8ACDDE4B91D}"/>
              </a:ext>
            </a:extLst>
          </p:cNvPr>
          <p:cNvSpPr/>
          <p:nvPr/>
        </p:nvSpPr>
        <p:spPr>
          <a:xfrm>
            <a:off x="5562600" y="1835859"/>
            <a:ext cx="2362200" cy="684584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مراجعة الواجب</a:t>
            </a:r>
          </a:p>
        </p:txBody>
      </p:sp>
      <p:sp>
        <p:nvSpPr>
          <p:cNvPr id="36" name="مخطط انسيابي: محطة طرفية 35">
            <a:hlinkClick r:id="rId24" action="ppaction://hlinksldjump"/>
            <a:extLst>
              <a:ext uri="{FF2B5EF4-FFF2-40B4-BE49-F238E27FC236}">
                <a16:creationId xmlns:a16="http://schemas.microsoft.com/office/drawing/2014/main" id="{A9719F51-3719-49BC-9649-50715E1DC8E8}"/>
              </a:ext>
            </a:extLst>
          </p:cNvPr>
          <p:cNvSpPr/>
          <p:nvPr/>
        </p:nvSpPr>
        <p:spPr>
          <a:xfrm>
            <a:off x="5562600" y="2867000"/>
            <a:ext cx="2362200" cy="68458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نشاط افتتاحي</a:t>
            </a:r>
          </a:p>
        </p:txBody>
      </p:sp>
      <p:sp>
        <p:nvSpPr>
          <p:cNvPr id="37" name="مخطط انسيابي: محطة طرفية 36">
            <a:extLst>
              <a:ext uri="{FF2B5EF4-FFF2-40B4-BE49-F238E27FC236}">
                <a16:creationId xmlns:a16="http://schemas.microsoft.com/office/drawing/2014/main" id="{367924A0-955E-4707-8896-9080FBCCFC7B}"/>
              </a:ext>
            </a:extLst>
          </p:cNvPr>
          <p:cNvSpPr/>
          <p:nvPr/>
        </p:nvSpPr>
        <p:spPr>
          <a:xfrm>
            <a:off x="2665797" y="1856119"/>
            <a:ext cx="2362200" cy="684584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hlinkClick r:id="rId12" action="ppaction://hlinksldjump"/>
              </a:rPr>
              <a:t>فيديو تعليمي</a:t>
            </a:r>
            <a:endParaRPr lang="ar-SA" sz="2800" b="1" dirty="0"/>
          </a:p>
        </p:txBody>
      </p:sp>
      <p:sp>
        <p:nvSpPr>
          <p:cNvPr id="38" name="مخطط انسيابي: محطة طرفية 37">
            <a:hlinkClick r:id="rId25" action="ppaction://hlinksldjump"/>
            <a:extLst>
              <a:ext uri="{FF2B5EF4-FFF2-40B4-BE49-F238E27FC236}">
                <a16:creationId xmlns:a16="http://schemas.microsoft.com/office/drawing/2014/main" id="{E7CC8ABC-68A7-4B8A-843C-9509E6F53D37}"/>
              </a:ext>
            </a:extLst>
          </p:cNvPr>
          <p:cNvSpPr/>
          <p:nvPr/>
        </p:nvSpPr>
        <p:spPr>
          <a:xfrm>
            <a:off x="2668481" y="2830579"/>
            <a:ext cx="2362200" cy="684584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تدريبات</a:t>
            </a:r>
          </a:p>
        </p:txBody>
      </p:sp>
      <p:pic>
        <p:nvPicPr>
          <p:cNvPr id="2" name="مقارنة الكسور العشرية">
            <a:hlinkClick r:id="" action="ppaction://media"/>
            <a:extLst>
              <a:ext uri="{FF2B5EF4-FFF2-40B4-BE49-F238E27FC236}">
                <a16:creationId xmlns:a16="http://schemas.microsoft.com/office/drawing/2014/main" id="{471A75F6-749A-4582-8C8C-44050721A3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603684" y="1334629"/>
            <a:ext cx="3376281" cy="18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84573" y="568179"/>
            <a:ext cx="1154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B12518E-39CA-4396-8E8E-3966CF038D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6"/>
          <a:stretch/>
        </p:blipFill>
        <p:spPr>
          <a:xfrm>
            <a:off x="1934818" y="1476681"/>
            <a:ext cx="8978910" cy="15690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523566F-2A51-4B32-BB42-A06E59FFEB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81" r="70010"/>
          <a:stretch/>
        </p:blipFill>
        <p:spPr>
          <a:xfrm>
            <a:off x="7425326" y="3161721"/>
            <a:ext cx="3488402" cy="10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8348871" y="604841"/>
            <a:ext cx="3843130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8907099" y="922463"/>
            <a:ext cx="28151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تقويم ختامي تفاعلي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A693D5F-57B3-469C-9B41-2F463482DF3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7694" y="1852413"/>
            <a:ext cx="8933333" cy="1076190"/>
          </a:xfrm>
          <a:prstGeom prst="rect">
            <a:avLst/>
          </a:prstGeom>
        </p:spPr>
      </p:pic>
      <p:sp>
        <p:nvSpPr>
          <p:cNvPr id="4" name="الجواب أ">
            <a:extLst>
              <a:ext uri="{FF2B5EF4-FFF2-40B4-BE49-F238E27FC236}">
                <a16:creationId xmlns:a16="http://schemas.microsoft.com/office/drawing/2014/main" id="{520CD563-AF08-44A6-8A2A-A78969CBB60E}"/>
              </a:ext>
            </a:extLst>
          </p:cNvPr>
          <p:cNvSpPr/>
          <p:nvPr/>
        </p:nvSpPr>
        <p:spPr>
          <a:xfrm>
            <a:off x="4147930" y="3367690"/>
            <a:ext cx="6070142" cy="112341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 أ) درجة حرارة القط أقل من درجة حرارة الأرنب</a:t>
            </a:r>
          </a:p>
        </p:txBody>
      </p:sp>
      <p:sp>
        <p:nvSpPr>
          <p:cNvPr id="15" name="الجواب ب">
            <a:extLst>
              <a:ext uri="{FF2B5EF4-FFF2-40B4-BE49-F238E27FC236}">
                <a16:creationId xmlns:a16="http://schemas.microsoft.com/office/drawing/2014/main" id="{5BB306E6-3CBA-4EEA-8042-022AF0A726F9}"/>
              </a:ext>
            </a:extLst>
          </p:cNvPr>
          <p:cNvSpPr/>
          <p:nvPr/>
        </p:nvSpPr>
        <p:spPr>
          <a:xfrm>
            <a:off x="4147930" y="4696770"/>
            <a:ext cx="6070142" cy="112341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 ب) درجة حرارة الأرنب أقل من درجة حرارة القط</a:t>
            </a:r>
          </a:p>
        </p:txBody>
      </p:sp>
      <p:pic>
        <p:nvPicPr>
          <p:cNvPr id="6" name="صورة 5" descr="صورة تحتوي على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F28B8902-6B73-4767-BA14-534FAF572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01" y="2801295"/>
            <a:ext cx="1895475" cy="1895475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13A1D66-FB27-4421-85F8-5D1140846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44" y="4491105"/>
            <a:ext cx="1670188" cy="16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459073" y="480807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03894" y="799013"/>
            <a:ext cx="11400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C672DC0-0D56-4670-A861-BF5F27A1CD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806" y="1922428"/>
            <a:ext cx="9272144" cy="596722"/>
          </a:xfrm>
          <a:prstGeom prst="rect">
            <a:avLst/>
          </a:prstGeom>
        </p:spPr>
      </p:pic>
      <p:pic>
        <p:nvPicPr>
          <p:cNvPr id="5" name="صورة 4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B09CC84A-1F79-4EF2-A034-EDBF3D7CBB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9" y="3753264"/>
            <a:ext cx="2104197" cy="21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انطلق وحلق نحو النجاح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ar-SA" sz="2800" b="1" dirty="0"/>
              <a:t>من لديه هدف </a:t>
            </a:r>
            <a:r>
              <a:rPr lang="ar-SA" sz="2800" b="1" dirty="0" err="1"/>
              <a:t>لايهاب</a:t>
            </a:r>
            <a:r>
              <a:rPr lang="ar-SA" sz="2800" b="1" dirty="0"/>
              <a:t> صعود الجبال </a:t>
            </a:r>
            <a:endParaRPr sz="2800" b="1" dirty="0"/>
          </a:p>
          <a:p>
            <a:pPr marL="0" indent="0"/>
            <a:endParaRPr sz="2800" b="1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B644CE8-DD9E-4E40-9274-BD0C977548B9}"/>
              </a:ext>
            </a:extLst>
          </p:cNvPr>
          <p:cNvSpPr/>
          <p:nvPr/>
        </p:nvSpPr>
        <p:spPr>
          <a:xfrm>
            <a:off x="1957930" y="3157008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AE6C196-CF41-4303-924E-6F7A82BA052C}"/>
              </a:ext>
            </a:extLst>
          </p:cNvPr>
          <p:cNvGrpSpPr/>
          <p:nvPr/>
        </p:nvGrpSpPr>
        <p:grpSpPr>
          <a:xfrm>
            <a:off x="8759687" y="388412"/>
            <a:ext cx="3565337" cy="1123415"/>
            <a:chOff x="8759687" y="741336"/>
            <a:chExt cx="3565337" cy="1123415"/>
          </a:xfrm>
        </p:grpSpPr>
        <p:pic>
          <p:nvPicPr>
            <p:cNvPr id="493" name="Google Shape;493;p48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F306844-39E5-4C16-A8DC-0A6624C05901}"/>
                </a:ext>
              </a:extLst>
            </p:cNvPr>
            <p:cNvSpPr/>
            <p:nvPr/>
          </p:nvSpPr>
          <p:spPr>
            <a:xfrm>
              <a:off x="9629923" y="1031574"/>
              <a:ext cx="200407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الفكرة العامة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9DFA56-A142-4DA0-B483-E82C2E5415D9}"/>
              </a:ext>
            </a:extLst>
          </p:cNvPr>
          <p:cNvGrpSpPr/>
          <p:nvPr/>
        </p:nvGrpSpPr>
        <p:grpSpPr>
          <a:xfrm>
            <a:off x="8809191" y="3770931"/>
            <a:ext cx="3539897" cy="1123415"/>
            <a:chOff x="9776228" y="1491057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C45AD1F6-7505-478E-B1BC-D253E090D59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0AD780FF-4938-4DFD-BD17-C213F7570809}"/>
                </a:ext>
              </a:extLst>
            </p:cNvPr>
            <p:cNvSpPr/>
            <p:nvPr/>
          </p:nvSpPr>
          <p:spPr>
            <a:xfrm>
              <a:off x="10177680" y="1830255"/>
              <a:ext cx="182742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تــــدريبات الكتاب 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285364-C85A-44F1-B625-20A8E39425C3}"/>
              </a:ext>
            </a:extLst>
          </p:cNvPr>
          <p:cNvGrpSpPr/>
          <p:nvPr/>
        </p:nvGrpSpPr>
        <p:grpSpPr>
          <a:xfrm>
            <a:off x="8844396" y="1915793"/>
            <a:ext cx="3536521" cy="1123415"/>
            <a:chOff x="9772852" y="3120114"/>
            <a:chExt cx="2552171" cy="1123415"/>
          </a:xfrm>
        </p:grpSpPr>
        <p:pic>
          <p:nvPicPr>
            <p:cNvPr id="22" name="Google Shape;182;p29">
              <a:extLst>
                <a:ext uri="{FF2B5EF4-FFF2-40B4-BE49-F238E27FC236}">
                  <a16:creationId xmlns:a16="http://schemas.microsoft.com/office/drawing/2014/main" id="{083DDF70-1B84-4E93-A1FD-3B07DC19504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EA07D4D-9718-4F91-A6F6-1E646100CD62}"/>
                </a:ext>
              </a:extLst>
            </p:cNvPr>
            <p:cNvSpPr/>
            <p:nvPr/>
          </p:nvSpPr>
          <p:spPr>
            <a:xfrm>
              <a:off x="10676218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4737F49-325F-438C-BCC7-E8D555B463B3}"/>
              </a:ext>
            </a:extLst>
          </p:cNvPr>
          <p:cNvGrpSpPr/>
          <p:nvPr/>
        </p:nvGrpSpPr>
        <p:grpSpPr>
          <a:xfrm>
            <a:off x="8884389" y="4648345"/>
            <a:ext cx="3543273" cy="1123415"/>
            <a:chOff x="9779604" y="2281300"/>
            <a:chExt cx="2552171" cy="1123415"/>
          </a:xfrm>
        </p:grpSpPr>
        <p:pic>
          <p:nvPicPr>
            <p:cNvPr id="20" name="Google Shape;182;p29">
              <a:extLst>
                <a:ext uri="{FF2B5EF4-FFF2-40B4-BE49-F238E27FC236}">
                  <a16:creationId xmlns:a16="http://schemas.microsoft.com/office/drawing/2014/main" id="{88A737DB-A40F-4BD8-81D7-462D773CCCC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E570306-8AE0-40F6-9A80-3FBA1570B88F}"/>
                </a:ext>
              </a:extLst>
            </p:cNvPr>
            <p:cNvSpPr/>
            <p:nvPr/>
          </p:nvSpPr>
          <p:spPr>
            <a:xfrm>
              <a:off x="10323895" y="2640953"/>
              <a:ext cx="143658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أنشطة  تفاعلية</a:t>
              </a:r>
            </a:p>
          </p:txBody>
        </p:sp>
      </p:grpSp>
      <p:pic>
        <p:nvPicPr>
          <p:cNvPr id="1030" name="Picture 6" descr="hi">
            <a:extLst>
              <a:ext uri="{FF2B5EF4-FFF2-40B4-BE49-F238E27FC236}">
                <a16:creationId xmlns:a16="http://schemas.microsoft.com/office/drawing/2014/main" id="{358E3F30-599E-4D76-828E-9F91E3B8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" y="472632"/>
            <a:ext cx="2315275" cy="2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A21CAB-B9AB-4EFE-913A-426E106F2B28}"/>
              </a:ext>
            </a:extLst>
          </p:cNvPr>
          <p:cNvGrpSpPr/>
          <p:nvPr/>
        </p:nvGrpSpPr>
        <p:grpSpPr>
          <a:xfrm>
            <a:off x="8873098" y="2769526"/>
            <a:ext cx="3565336" cy="1123415"/>
            <a:chOff x="9772852" y="741336"/>
            <a:chExt cx="2552171" cy="1123415"/>
          </a:xfrm>
        </p:grpSpPr>
        <p:pic>
          <p:nvPicPr>
            <p:cNvPr id="27" name="Google Shape;493;p48">
              <a:extLst>
                <a:ext uri="{FF2B5EF4-FFF2-40B4-BE49-F238E27FC236}">
                  <a16:creationId xmlns:a16="http://schemas.microsoft.com/office/drawing/2014/main" id="{16BF3ECB-C093-48CC-B7FE-21B8B2D9591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173DFF1A-4704-4BD0-B628-DA794FA8BA9B}"/>
                </a:ext>
              </a:extLst>
            </p:cNvPr>
            <p:cNvSpPr/>
            <p:nvPr/>
          </p:nvSpPr>
          <p:spPr>
            <a:xfrm>
              <a:off x="10348711" y="1031654"/>
              <a:ext cx="139211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فيديو تعريفي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58E60C-1E98-4DB0-BCB5-1FC423D50386}"/>
              </a:ext>
            </a:extLst>
          </p:cNvPr>
          <p:cNvGrpSpPr/>
          <p:nvPr/>
        </p:nvGrpSpPr>
        <p:grpSpPr>
          <a:xfrm>
            <a:off x="8783751" y="1134366"/>
            <a:ext cx="3565337" cy="1123415"/>
            <a:chOff x="8759687" y="741336"/>
            <a:chExt cx="3565337" cy="1123415"/>
          </a:xfrm>
        </p:grpSpPr>
        <p:pic>
          <p:nvPicPr>
            <p:cNvPr id="30" name="Google Shape;493;p48">
              <a:extLst>
                <a:ext uri="{FF2B5EF4-FFF2-40B4-BE49-F238E27FC236}">
                  <a16:creationId xmlns:a16="http://schemas.microsoft.com/office/drawing/2014/main" id="{FD7B345E-5E4E-441E-8537-59BBEC5E75F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25606B8C-5187-4141-BEC4-1051F37E8A4B}"/>
                </a:ext>
              </a:extLst>
            </p:cNvPr>
            <p:cNvSpPr/>
            <p:nvPr/>
          </p:nvSpPr>
          <p:spPr>
            <a:xfrm>
              <a:off x="9617101" y="1031574"/>
              <a:ext cx="202972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أهداف الفصل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514437" y="1625607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883707" y="1956482"/>
            <a:ext cx="20040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الفكرة العامة</a:t>
            </a:r>
          </a:p>
        </p:txBody>
      </p:sp>
      <p:pic>
        <p:nvPicPr>
          <p:cNvPr id="23" name="Google Shape;493;p48">
            <a:extLst>
              <a:ext uri="{FF2B5EF4-FFF2-40B4-BE49-F238E27FC236}">
                <a16:creationId xmlns:a16="http://schemas.microsoft.com/office/drawing/2014/main" id="{5F445479-7497-44DD-9AAE-1E9581234E7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66837" y="3329346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8D14D32-BF24-43EF-8F80-46191082D564}"/>
              </a:ext>
            </a:extLst>
          </p:cNvPr>
          <p:cNvSpPr/>
          <p:nvPr/>
        </p:nvSpPr>
        <p:spPr>
          <a:xfrm>
            <a:off x="10546527" y="3660220"/>
            <a:ext cx="1183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المفردات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7BFE5B2-170B-4B35-BD59-AF5B611CD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8608" y="1187296"/>
            <a:ext cx="3598643" cy="4284099"/>
          </a:xfrm>
          <a:prstGeom prst="rect">
            <a:avLst/>
          </a:prstGeom>
        </p:spPr>
      </p:pic>
      <p:pic>
        <p:nvPicPr>
          <p:cNvPr id="5" name="صورة 4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939E0258-2FBA-4C1B-879C-1E211A161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76" y="123818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مقارنة الكسور العشرية">
            <a:hlinkClick r:id="" action="ppaction://media"/>
            <a:extLst>
              <a:ext uri="{FF2B5EF4-FFF2-40B4-BE49-F238E27FC236}">
                <a16:creationId xmlns:a16="http://schemas.microsoft.com/office/drawing/2014/main" id="{8D4EF24A-C225-487E-92A4-F71EBFB0F0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272" y="370912"/>
            <a:ext cx="11172727" cy="6284659"/>
          </a:xfrm>
          <a:prstGeom prst="rect">
            <a:avLst/>
          </a:prstGeom>
        </p:spPr>
      </p:pic>
      <p:sp>
        <p:nvSpPr>
          <p:cNvPr id="5" name="زر الإجراء: فيديو 4">
            <a:hlinkClick r:id="rId5" highlightClick="1"/>
            <a:extLst>
              <a:ext uri="{FF2B5EF4-FFF2-40B4-BE49-F238E27FC236}">
                <a16:creationId xmlns:a16="http://schemas.microsoft.com/office/drawing/2014/main" id="{E839802F-2005-42F1-869F-8B5489E801AC}"/>
              </a:ext>
            </a:extLst>
          </p:cNvPr>
          <p:cNvSpPr/>
          <p:nvPr/>
        </p:nvSpPr>
        <p:spPr>
          <a:xfrm>
            <a:off x="11048057" y="6003235"/>
            <a:ext cx="799386" cy="56627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Google Shape;493;p48">
            <a:extLst>
              <a:ext uri="{FF2B5EF4-FFF2-40B4-BE49-F238E27FC236}">
                <a16:creationId xmlns:a16="http://schemas.microsoft.com/office/drawing/2014/main" id="{243A4EE9-C262-4EAF-9E2B-2F9BC3F929DC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10658" y="168483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0A5C4302-18A8-414A-B29B-CAA14DF17C5A}"/>
              </a:ext>
            </a:extLst>
          </p:cNvPr>
          <p:cNvSpPr/>
          <p:nvPr/>
        </p:nvSpPr>
        <p:spPr>
          <a:xfrm>
            <a:off x="10452677" y="499357"/>
            <a:ext cx="1258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6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AF024F3-C430-4F4F-8653-499877B4FF7D}"/>
              </a:ext>
            </a:extLst>
          </p:cNvPr>
          <p:cNvGrpSpPr/>
          <p:nvPr/>
        </p:nvGrpSpPr>
        <p:grpSpPr>
          <a:xfrm>
            <a:off x="9270678" y="1156569"/>
            <a:ext cx="2742613" cy="1123415"/>
            <a:chOff x="9601982" y="570158"/>
            <a:chExt cx="2742613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73F112C9-8AFF-45DB-83B6-0DF159B13FA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601982" y="570158"/>
              <a:ext cx="2742613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CCCD860-8570-4DB7-AAFA-692A2EA155B3}"/>
                </a:ext>
              </a:extLst>
            </p:cNvPr>
            <p:cNvSpPr/>
            <p:nvPr/>
          </p:nvSpPr>
          <p:spPr>
            <a:xfrm>
              <a:off x="10424098" y="901032"/>
              <a:ext cx="109837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استعد</a:t>
              </a:r>
            </a:p>
          </p:txBody>
        </p:sp>
      </p:grp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5595E2-DD4E-4A60-A4A5-DD0BB10690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35" t="26694"/>
          <a:stretch/>
        </p:blipFill>
        <p:spPr>
          <a:xfrm>
            <a:off x="5950226" y="2504661"/>
            <a:ext cx="5247861" cy="2314815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AD9B754-32B0-4416-BF63-0E5BF303F2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52" t="72229" r="63324" b="3567"/>
          <a:stretch/>
        </p:blipFill>
        <p:spPr>
          <a:xfrm>
            <a:off x="2478156" y="3524667"/>
            <a:ext cx="3185319" cy="1201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908F731-444A-4DD6-957F-266231435B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858" r="63324" b="32045"/>
          <a:stretch/>
        </p:blipFill>
        <p:spPr>
          <a:xfrm>
            <a:off x="2478156" y="1362697"/>
            <a:ext cx="3343523" cy="183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372125" y="568179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54D90CB-D85A-4C7C-B82C-C3EE11D38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26" y="1183462"/>
            <a:ext cx="8392969" cy="45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54919" y="568179"/>
            <a:ext cx="1213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مفاهيم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612C4DB-93E5-452A-808B-731F6AAE86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95"/>
          <a:stretch/>
        </p:blipFill>
        <p:spPr>
          <a:xfrm>
            <a:off x="1880688" y="1133532"/>
            <a:ext cx="8799442" cy="49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372125" y="568179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0E41D2-9202-498E-9AD7-FE0E17815D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26" y="1360718"/>
            <a:ext cx="10205947" cy="26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136</Words>
  <Application>Microsoft Office PowerPoint</Application>
  <PresentationFormat>شاشة عريضة</PresentationFormat>
  <Paragraphs>46</Paragraphs>
  <Slides>13</Slides>
  <Notes>10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Coming Soon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انطلق وحلق نحو النجاح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المزيد</dc:creator>
  <cp:lastModifiedBy>هبة أحمد المزيد</cp:lastModifiedBy>
  <cp:revision>56</cp:revision>
  <dcterms:created xsi:type="dcterms:W3CDTF">2021-03-13T16:01:23Z</dcterms:created>
  <dcterms:modified xsi:type="dcterms:W3CDTF">2021-08-25T19:40:16Z</dcterms:modified>
</cp:coreProperties>
</file>