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553" r:id="rId2"/>
    <p:sldId id="554" r:id="rId3"/>
    <p:sldId id="555" r:id="rId4"/>
    <p:sldId id="556" r:id="rId5"/>
    <p:sldId id="557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3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BBB2A70-AF3B-4275-93F9-2377EB9628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555D770F-976E-4E8C-91DD-E89FB06982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3B4F8DD-24BF-484F-B64E-4FD22AECE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9043D-311E-4947-9C65-3168C673FA30}" type="datetimeFigureOut">
              <a:rPr lang="ar-SA" smtClean="0"/>
              <a:t>12/03/43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2C6812F-0D67-478E-B6DF-054B70946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7757E85-53AC-4FB0-8CAD-CB342669D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EBCFA-C3B7-4E8E-A6D2-6B928347495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58137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E81C8C5-AB3B-4A0B-B034-FA40B8FA5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1C219A2F-60A1-4CB1-A138-115F6A3A8D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1E727B7-CE13-4F8D-BEAA-72748FA74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9043D-311E-4947-9C65-3168C673FA30}" type="datetimeFigureOut">
              <a:rPr lang="ar-SA" smtClean="0"/>
              <a:t>12/03/43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CE45F8F-71E0-461B-9EC2-1815F5350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F7B6AC2-B004-489B-81CD-27CD35EAD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EBCFA-C3B7-4E8E-A6D2-6B928347495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64041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8E55F22A-7125-412D-979A-78FD9B664F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8D93FEA-769D-4F77-82FD-07931D0137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13FC1AA-E629-446E-8F2A-0974E2CD8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9043D-311E-4947-9C65-3168C673FA30}" type="datetimeFigureOut">
              <a:rPr lang="ar-SA" smtClean="0"/>
              <a:t>12/03/43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97B2672-0D10-457B-BFE6-953CAA9DA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3CFDA26-9F96-43E5-A3E8-4AD0B8C3C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EBCFA-C3B7-4E8E-A6D2-6B928347495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12548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FEC0886-860B-42F4-BFF8-52C417F6D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C631D07-6346-45CF-8E35-AE8A631785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40ECCED-03F1-4F0A-931B-A6F4EB00A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9043D-311E-4947-9C65-3168C673FA30}" type="datetimeFigureOut">
              <a:rPr lang="ar-SA" smtClean="0"/>
              <a:t>12/03/43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0FCF962-80C5-4A75-A787-67225F122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B9DD1A1-FDD8-4848-ACA3-A0AF2285A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EBCFA-C3B7-4E8E-A6D2-6B928347495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36915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85E8D13-42EC-48CD-B929-B9D2F7EB1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18C53DB-50BD-49A3-8733-2B31DFCFF5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B1C6132-DD94-4B8E-9646-F44858641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9043D-311E-4947-9C65-3168C673FA30}" type="datetimeFigureOut">
              <a:rPr lang="ar-SA" smtClean="0"/>
              <a:t>12/03/43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33F9617-713A-4424-8F0C-5FBD4DA2B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AE03062-D943-4994-A826-1F68A7661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EBCFA-C3B7-4E8E-A6D2-6B928347495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15652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CFA1178-564E-4FCA-B70D-B64A5B136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505E893-6246-466C-BBF8-DEC8B80E44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1F5D7D9-B982-42AF-B607-F89C088ACF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4F318D4-74CF-42E1-80A9-6F0901EC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9043D-311E-4947-9C65-3168C673FA30}" type="datetimeFigureOut">
              <a:rPr lang="ar-SA" smtClean="0"/>
              <a:t>12/03/43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4F3BD96-0618-4235-98D0-7B96C3E8B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9892C51-BC3C-4264-B03F-C6CC6A6C0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EBCFA-C3B7-4E8E-A6D2-6B928347495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75606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5D3E67D-F653-4F03-9400-3AAE41999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FCA7A4F-7126-45F1-8740-36762CF7C5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C539568-20DC-479E-A302-7F533DECA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E9C4DEAA-752F-494C-95D3-113B14CE0D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1F5B01F7-92B5-4EE4-8736-59641BCD14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D9352553-7E76-45B0-9F07-B5E005AB8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9043D-311E-4947-9C65-3168C673FA30}" type="datetimeFigureOut">
              <a:rPr lang="ar-SA" smtClean="0"/>
              <a:t>12/03/43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16ED7888-8A83-446D-8BB1-D62E066DA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ACB90523-5075-4EF8-92C9-45CF9D45D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EBCFA-C3B7-4E8E-A6D2-6B928347495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96059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00AC385-7006-45A9-9A8F-4B04D7D35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1554065E-1862-40A8-8B0E-67F62FCB1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9043D-311E-4947-9C65-3168C673FA30}" type="datetimeFigureOut">
              <a:rPr lang="ar-SA" smtClean="0"/>
              <a:t>12/03/43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503F1A4B-4AAD-4D6A-B815-3EE781155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39A4D69D-E83B-4EB4-A96A-2AE7A275A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EBCFA-C3B7-4E8E-A6D2-6B928347495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40891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70C6C394-C56B-4D0F-963C-366168FB9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9043D-311E-4947-9C65-3168C673FA30}" type="datetimeFigureOut">
              <a:rPr lang="ar-SA" smtClean="0"/>
              <a:t>12/03/43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0A09616-FCDA-4A9F-A38D-E776BFF98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F198FF1B-91F9-47C4-A0CB-BE4BB963F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EBCFA-C3B7-4E8E-A6D2-6B928347495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123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170F975-72EB-4038-9D98-CA2E7B1EDE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3B3EF4B-6F31-4C4F-820C-9DCEB3E8A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A853835-E78F-4242-9307-630CFE2DCD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DA6A6DB-DB6D-4670-8084-9A2576647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9043D-311E-4947-9C65-3168C673FA30}" type="datetimeFigureOut">
              <a:rPr lang="ar-SA" smtClean="0"/>
              <a:t>12/03/43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5C48A5C-A970-42E3-81C5-3E132383A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02D7554-7E6E-4AE6-9F5F-8FE36130D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EBCFA-C3B7-4E8E-A6D2-6B928347495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73394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60AAA9D-FE78-4736-A492-217AC36E7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94171D58-ECC2-4636-AE9F-8FB4301F86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7D855DF-264F-40B8-947D-CEE57E17E3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DAE3501-27E8-4BB8-85AE-4F0837FDD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9043D-311E-4947-9C65-3168C673FA30}" type="datetimeFigureOut">
              <a:rPr lang="ar-SA" smtClean="0"/>
              <a:t>12/03/43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7B44594-CC2C-4E54-BE03-52639187D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754C563-9B05-4124-B9D4-F1137EBC0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EBCFA-C3B7-4E8E-A6D2-6B928347495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6508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26F203A-A126-4B29-B368-17F9CDCFA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9A422F3-50C0-4081-B5DD-E2A925EFBB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58D2D72-ECD7-4B41-B4FC-7FBF146AB3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69043D-311E-4947-9C65-3168C673FA30}" type="datetimeFigureOut">
              <a:rPr lang="ar-SA" smtClean="0"/>
              <a:t>12/03/43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4309AA6-B817-4137-9710-37A8D63F48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C4BFE86-8C95-4D97-8C7C-7F39E3535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CEBCFA-C3B7-4E8E-A6D2-6B928347495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3928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0E0E4601-344F-4B05-9EC4-140C654CDA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1A8E7D3D-E421-4986-AF55-8204BD20D3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050B8B5A-BA96-4854-99C7-26A804CF4A1D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75AE14C1-CBDD-4E57-91B9-AFCB82771A51}"/>
              </a:ext>
            </a:extLst>
          </p:cNvPr>
          <p:cNvSpPr txBox="1"/>
          <p:nvPr/>
        </p:nvSpPr>
        <p:spPr>
          <a:xfrm>
            <a:off x="3929064" y="2351782"/>
            <a:ext cx="452199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اختبار منتصف الفصل</a:t>
            </a:r>
          </a:p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4000" b="1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الدروس 1 - 4 </a:t>
            </a:r>
            <a:endParaRPr lang="ar-SA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9187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4966A7BB-C8D4-439D-98DD-D585CAFD76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D25F31E9-9430-496A-8B13-37985A6C2064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CE361C80-887C-4B79-8FDE-B68BBB6ADA6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4698" t="16700" r="11893" b="39125"/>
          <a:stretch/>
        </p:blipFill>
        <p:spPr>
          <a:xfrm>
            <a:off x="2047234" y="1941908"/>
            <a:ext cx="9468490" cy="2974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577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2C6DAA5F-0D4C-463B-B144-7F580E7E7A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D25F31E9-9430-496A-8B13-37985A6C2064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439625C2-014B-4138-AFD4-F440A733F0B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6918" t="68769" r="9673" b="3991"/>
          <a:stretch/>
        </p:blipFill>
        <p:spPr>
          <a:xfrm>
            <a:off x="2355452" y="1962148"/>
            <a:ext cx="9468490" cy="1976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33190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DC74290C-EC88-43F6-A5C9-9034DB6757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D25F31E9-9430-496A-8B13-37985A6C2064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1965167B-CE9C-4AD1-AF23-7A4CF3A1C5D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2158" t="19649" r="11658" b="50000"/>
          <a:stretch/>
        </p:blipFill>
        <p:spPr>
          <a:xfrm>
            <a:off x="1898583" y="2040195"/>
            <a:ext cx="9795686" cy="1867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746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38C8E61C-7F84-444E-8BF1-032B342707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D25F31E9-9430-496A-8B13-37985A6C2064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A03176D8-07DA-4E4F-BC4F-DF63957577C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1655" t="62941" r="12161" b="6708"/>
          <a:stretch/>
        </p:blipFill>
        <p:spPr>
          <a:xfrm>
            <a:off x="1841482" y="1883033"/>
            <a:ext cx="9795686" cy="2195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95826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</Words>
  <Application>Microsoft Office PowerPoint</Application>
  <PresentationFormat>شاشة عريضة</PresentationFormat>
  <Paragraphs>7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2021-10-18T17:00:03Z</dcterms:created>
  <dcterms:modified xsi:type="dcterms:W3CDTF">2021-10-18T17:00:47Z</dcterms:modified>
</cp:coreProperties>
</file>