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534" r:id="rId2"/>
    <p:sldId id="535" r:id="rId3"/>
    <p:sldId id="536" r:id="rId4"/>
    <p:sldId id="537" r:id="rId5"/>
    <p:sldId id="538" r:id="rId6"/>
    <p:sldId id="539" r:id="rId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" y="2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18D67B5-4082-448E-80D5-AF348D8D3C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E3349E7-8E05-420C-9439-A28BC5D778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ECA2D4A-63D6-4CA1-BF14-30DE72782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AD250-5B73-4CD3-B0E1-584E538029C7}" type="datetimeFigureOut">
              <a:rPr lang="ar-SA" smtClean="0"/>
              <a:t>12/03/43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8EACA94-3247-43A3-819E-2C71996EF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FAD9B56-1907-4F22-8122-336D997C3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BFA6-6F3A-42C4-ABFC-6BC4C2228D3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21608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7A6FF1-B266-406F-8CC1-DF9B6CB4B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D26EE60-56BC-4D7E-9555-33F55FE93A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B1FDFC3-66FF-44B3-AF36-826105DE4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AD250-5B73-4CD3-B0E1-584E538029C7}" type="datetimeFigureOut">
              <a:rPr lang="ar-SA" smtClean="0"/>
              <a:t>12/03/43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46D992E-6393-4011-8CE8-7DA2E71D7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F9AD3D5-96A9-4657-B31B-FAB0BDBBE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BFA6-6F3A-42C4-ABFC-6BC4C2228D3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72062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504E793C-1787-40C5-A8BC-D928E13CFD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440B9F2F-1FE4-4808-967E-B27D0BAF6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2590137-83C5-488B-8CA7-592FECD2A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AD250-5B73-4CD3-B0E1-584E538029C7}" type="datetimeFigureOut">
              <a:rPr lang="ar-SA" smtClean="0"/>
              <a:t>12/03/43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1E25C38-735C-4370-93C2-5681E904A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34DDE24-8620-4B25-94D5-7411D5D71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BFA6-6F3A-42C4-ABFC-6BC4C2228D3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8499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7AC065-B978-4809-B2E1-345E066C3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B6E7822-1DE6-417B-B978-F8E2F5730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C0B9797-6E4E-43E9-A77D-00DBEBE68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AD250-5B73-4CD3-B0E1-584E538029C7}" type="datetimeFigureOut">
              <a:rPr lang="ar-SA" smtClean="0"/>
              <a:t>12/03/43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DFB9A5B-1C1B-43A9-9876-51B4F029A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1B58089-1354-4FBC-9312-64E6E1555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BFA6-6F3A-42C4-ABFC-6BC4C2228D3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01700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0F77AAE-2EF1-47BC-8BBE-E1F6D523F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4B155DF-1AF0-4643-997E-2E4C7990B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07356A-05DE-4757-914B-DA167524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AD250-5B73-4CD3-B0E1-584E538029C7}" type="datetimeFigureOut">
              <a:rPr lang="ar-SA" smtClean="0"/>
              <a:t>12/03/43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2C9230D-4D1E-43DE-8340-19A2C4BA0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EA0C27A-3825-4552-9F92-DF2970955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BFA6-6F3A-42C4-ABFC-6BC4C2228D3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60359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7807350-53C2-4AAC-A96C-833B63757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834AD7A-961D-4C8E-9FA2-64B913B4C8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630C833-573E-4A97-811E-E270F1A4C1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FEE61D0-5F67-45B3-9A90-884DA4FE9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AD250-5B73-4CD3-B0E1-584E538029C7}" type="datetimeFigureOut">
              <a:rPr lang="ar-SA" smtClean="0"/>
              <a:t>12/03/43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C677709-FD92-417E-BE5C-21D28FEAC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B753944-F1FF-46B1-893E-8EB29EF5D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BFA6-6F3A-42C4-ABFC-6BC4C2228D3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82832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BA90A91-F66D-4F42-872D-2810F9BDB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F3C1889-4860-48B3-BAD4-F9273D318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AE01CF68-BCA1-4344-986B-BC92213044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25C0B9A6-BBA4-4E37-82D4-73234A28ED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C485C344-9E9B-4333-B437-F9C057A41A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5BD2DB20-0440-4E1B-BC96-06A30575C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AD250-5B73-4CD3-B0E1-584E538029C7}" type="datetimeFigureOut">
              <a:rPr lang="ar-SA" smtClean="0"/>
              <a:t>12/03/43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6DBE3BBA-0F6B-431A-8E25-3B8DA613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26BFA718-E9A4-4C00-8D09-2C763E5A0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BFA6-6F3A-42C4-ABFC-6BC4C2228D3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82423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043906D-4EF8-4B26-8E0E-DCA5385F2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DB19CB53-8D8B-46ED-ADA3-AA8598FE8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AD250-5B73-4CD3-B0E1-584E538029C7}" type="datetimeFigureOut">
              <a:rPr lang="ar-SA" smtClean="0"/>
              <a:t>12/03/43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A86E6028-C34D-4DA9-97B4-4D369551E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42D37B8D-5FAD-4820-90D3-88F10E3CA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BFA6-6F3A-42C4-ABFC-6BC4C2228D3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63943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A9B47E10-8038-4959-BF80-F26BE6820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AD250-5B73-4CD3-B0E1-584E538029C7}" type="datetimeFigureOut">
              <a:rPr lang="ar-SA" smtClean="0"/>
              <a:t>12/03/43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8F46A383-9E85-497C-A77F-865F0DF85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4192EEA-7185-45F2-9DA1-A03E84B03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BFA6-6F3A-42C4-ABFC-6BC4C2228D3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82869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F4C74EB-2971-4250-AEAA-B2A85E155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693BA66-6477-4AD7-AFDC-5DAA27D9E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4CF943E-3DF1-431A-86B7-4FD9F70FC6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1D5C6BD-67B5-4FC9-9577-87F6B99DF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AD250-5B73-4CD3-B0E1-584E538029C7}" type="datetimeFigureOut">
              <a:rPr lang="ar-SA" smtClean="0"/>
              <a:t>12/03/43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4DB2288-535F-44C6-9273-13F9BEE4C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6F14D34-F4C9-481F-AFE7-CBB437AD4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BFA6-6F3A-42C4-ABFC-6BC4C2228D3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8317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C7B8DDB-0C46-401B-9689-DEE777C6A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9453ED48-97B1-438A-83C7-89E28E842E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F470C9D-C80C-476D-8C4B-44FD76BF24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943706A-4C9C-40A5-B226-20C5B2544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AD250-5B73-4CD3-B0E1-584E538029C7}" type="datetimeFigureOut">
              <a:rPr lang="ar-SA" smtClean="0"/>
              <a:t>12/03/43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F42ACD7-3327-49FD-AB02-E417A47A9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B7ECDE1-40C3-406B-8AA4-F8C13EB1D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BFA6-6F3A-42C4-ABFC-6BC4C2228D3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27105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DC9D079B-11B9-426C-BDE6-800F3DD14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2E3D5E7-8259-4A5A-A066-176CF27A3A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4D342A8-ADC4-4A88-86E0-EB56C608B4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AD250-5B73-4CD3-B0E1-584E538029C7}" type="datetimeFigureOut">
              <a:rPr lang="ar-SA" smtClean="0"/>
              <a:t>12/03/43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1AF5D02-4DC8-4DA2-A41E-01EC6E6E67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31870C1-EC19-4F71-AD6D-D812E9A2FD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9BFA6-6F3A-42C4-ABFC-6BC4C2228D3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91074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26957520-AF68-48E9-808D-AF29CDCAB9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7" y="1479072"/>
            <a:ext cx="1857374" cy="1949928"/>
          </a:xfrm>
          <a:prstGeom prst="rect">
            <a:avLst/>
          </a:prstGeom>
        </p:spPr>
      </p:pic>
      <p:pic>
        <p:nvPicPr>
          <p:cNvPr id="17" name="Google Shape;104;p15">
            <a:extLst>
              <a:ext uri="{FF2B5EF4-FFF2-40B4-BE49-F238E27FC236}">
                <a16:creationId xmlns:a16="http://schemas.microsoft.com/office/drawing/2014/main" id="{F45B13AA-3B3A-4661-ACD0-FFB74AF6E56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13339" y="2624786"/>
            <a:ext cx="1123418" cy="92900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16745F15-3C76-4CEB-92E4-AF4DAB9FA374}"/>
              </a:ext>
            </a:extLst>
          </p:cNvPr>
          <p:cNvSpPr txBox="1"/>
          <p:nvPr/>
        </p:nvSpPr>
        <p:spPr>
          <a:xfrm>
            <a:off x="5129826" y="2230350"/>
            <a:ext cx="488351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3-2  </a:t>
            </a:r>
          </a:p>
          <a:p>
            <a:pPr algn="ctr"/>
            <a:r>
              <a:rPr lang="ar-SA" sz="4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طرح الصفر وطرح الكل</a:t>
            </a:r>
            <a:endParaRPr lang="ar-SA" sz="4800" b="1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khbar MT" pitchFamily="2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6EE0B2F-84E1-41F0-9012-3965CDA34A77}"/>
              </a:ext>
            </a:extLst>
          </p:cNvPr>
          <p:cNvSpPr txBox="1"/>
          <p:nvPr/>
        </p:nvSpPr>
        <p:spPr>
          <a:xfrm>
            <a:off x="9658349" y="5383306"/>
            <a:ext cx="18573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8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61795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0D8C78C8-B88A-4ED5-8330-BC55FDC4A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وسيلة الشرح: سهم لليسار 1">
            <a:extLst>
              <a:ext uri="{FF2B5EF4-FFF2-40B4-BE49-F238E27FC236}">
                <a16:creationId xmlns:a16="http://schemas.microsoft.com/office/drawing/2014/main" id="{A94751A9-FD59-4CF6-B6CD-F351AE165F1C}"/>
              </a:ext>
            </a:extLst>
          </p:cNvPr>
          <p:cNvSpPr/>
          <p:nvPr/>
        </p:nvSpPr>
        <p:spPr>
          <a:xfrm>
            <a:off x="9538853" y="1990540"/>
            <a:ext cx="2224953" cy="3131530"/>
          </a:xfrm>
          <a:prstGeom prst="leftArrowCallou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u="sng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ar-SA" u="sng" dirty="0">
                <a:solidFill>
                  <a:schemeClr val="accent6">
                    <a:lumMod val="75000"/>
                  </a:schemeClr>
                </a:solidFill>
              </a:rPr>
              <a:t>فكرة الدرس</a:t>
            </a:r>
          </a:p>
          <a:p>
            <a:pPr algn="ctr"/>
            <a:endParaRPr lang="ar-SA" dirty="0"/>
          </a:p>
          <a:p>
            <a:pPr algn="ctr"/>
            <a:r>
              <a:rPr lang="ar-SA" dirty="0"/>
              <a:t>أطرح الصفر من عدد ، وأطرح عددا من نفسة .</a:t>
            </a:r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87C75283-0B3A-42B8-B03A-E8DD00FBD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1669070"/>
            <a:ext cx="1071563" cy="1107281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D25F31E9-9430-496A-8B13-37985A6C2064}"/>
              </a:ext>
            </a:extLst>
          </p:cNvPr>
          <p:cNvSpPr txBox="1"/>
          <p:nvPr/>
        </p:nvSpPr>
        <p:spPr>
          <a:xfrm>
            <a:off x="9658349" y="5383306"/>
            <a:ext cx="18573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8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ECB4C5BE-A4E4-4F09-A40B-319B898EB8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267" t="35184" r="37597" b="10881"/>
          <a:stretch/>
        </p:blipFill>
        <p:spPr>
          <a:xfrm>
            <a:off x="2214562" y="1783371"/>
            <a:ext cx="7137043" cy="34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720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>
            <a:extLst>
              <a:ext uri="{FF2B5EF4-FFF2-40B4-BE49-F238E27FC236}">
                <a16:creationId xmlns:a16="http://schemas.microsoft.com/office/drawing/2014/main" id="{B80A7AB5-3605-4619-9206-1240E1EA59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7C75283-0B3A-42B8-B03A-E8DD00FBD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1" y="1578764"/>
            <a:ext cx="1214432" cy="1135861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323FFF98-7E28-44C1-9A70-1994746B766B}"/>
              </a:ext>
            </a:extLst>
          </p:cNvPr>
          <p:cNvSpPr txBox="1"/>
          <p:nvPr/>
        </p:nvSpPr>
        <p:spPr>
          <a:xfrm>
            <a:off x="10072688" y="5419028"/>
            <a:ext cx="18573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8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CB9B50AB-CAFD-4163-8F7A-D5FFF061B4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1301" y="1438972"/>
            <a:ext cx="1629284" cy="568419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4E927789-0403-41D7-A020-3D04FEC5484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553" t="50389" r="23783" b="17305"/>
          <a:stretch/>
        </p:blipFill>
        <p:spPr>
          <a:xfrm>
            <a:off x="3136106" y="2307431"/>
            <a:ext cx="7329488" cy="3251389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50426421-1F8C-4CA1-9F4F-5281198F42C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5892" t="44245" r="23783" b="50084"/>
          <a:stretch/>
        </p:blipFill>
        <p:spPr>
          <a:xfrm>
            <a:off x="7694562" y="1578764"/>
            <a:ext cx="2378126" cy="56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002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2C06754C-E4FF-4F8B-9207-FF6D40CB3B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B6D1B9BC-DF66-47DE-B059-9A31711E3193}"/>
              </a:ext>
            </a:extLst>
          </p:cNvPr>
          <p:cNvSpPr txBox="1"/>
          <p:nvPr/>
        </p:nvSpPr>
        <p:spPr>
          <a:xfrm>
            <a:off x="9658349" y="5383306"/>
            <a:ext cx="18573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8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88547B0E-9C5A-42D4-B68A-4C63E512FE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1" y="1578764"/>
            <a:ext cx="1214432" cy="1135861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57A1FCB5-865D-4768-B5E1-8D7507324A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2195" y="1543050"/>
            <a:ext cx="1629285" cy="528637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C64C0CBD-9DA5-4F0C-8771-FA1CDABB80A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718" t="36376" r="26602" b="47443"/>
          <a:stretch/>
        </p:blipFill>
        <p:spPr>
          <a:xfrm>
            <a:off x="2368494" y="2786064"/>
            <a:ext cx="9391867" cy="1793079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BD9B2AD9-03A7-4657-8C0C-9407E17A530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211" t="25890" r="26602" b="68565"/>
          <a:stretch/>
        </p:blipFill>
        <p:spPr>
          <a:xfrm>
            <a:off x="4529138" y="1543050"/>
            <a:ext cx="5541169" cy="553306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95AD455B-D0CE-4F9B-9925-721368EF2E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4500" y="1321594"/>
            <a:ext cx="2257426" cy="147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622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D58C35EE-9B8A-425E-8F0C-4EA3F43F9F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B6D1B9BC-DF66-47DE-B059-9A31711E3193}"/>
              </a:ext>
            </a:extLst>
          </p:cNvPr>
          <p:cNvSpPr txBox="1"/>
          <p:nvPr/>
        </p:nvSpPr>
        <p:spPr>
          <a:xfrm>
            <a:off x="9658349" y="5383306"/>
            <a:ext cx="18573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8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88547B0E-9C5A-42D4-B68A-4C63E512FE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1" y="1578764"/>
            <a:ext cx="1214432" cy="1135861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57A1FCB5-865D-4768-B5E1-8D7507324A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2195" y="1543050"/>
            <a:ext cx="1629285" cy="528637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BD9B2AD9-03A7-4657-8C0C-9407E17A530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211" t="25890" r="26602" b="68565"/>
          <a:stretch/>
        </p:blipFill>
        <p:spPr>
          <a:xfrm>
            <a:off x="4529138" y="1543050"/>
            <a:ext cx="5541169" cy="553306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9D8F89CC-B0E1-49DA-AF9E-A679DAC6128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718" t="58641" r="26602" b="14304"/>
          <a:stretch/>
        </p:blipFill>
        <p:spPr>
          <a:xfrm>
            <a:off x="2294793" y="2390425"/>
            <a:ext cx="8987429" cy="269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941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FF237696-67EB-4454-880E-E8C5BE018F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B6D1B9BC-DF66-47DE-B059-9A31711E3193}"/>
              </a:ext>
            </a:extLst>
          </p:cNvPr>
          <p:cNvSpPr txBox="1"/>
          <p:nvPr/>
        </p:nvSpPr>
        <p:spPr>
          <a:xfrm>
            <a:off x="9658349" y="5383306"/>
            <a:ext cx="18573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8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88547B0E-9C5A-42D4-B68A-4C63E512FE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1" y="1578764"/>
            <a:ext cx="1214432" cy="1135861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C7547798-4899-4E3D-96FA-B90A313B24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063" t="36634" r="26966" b="15340"/>
          <a:stretch/>
        </p:blipFill>
        <p:spPr>
          <a:xfrm>
            <a:off x="2636044" y="1778794"/>
            <a:ext cx="7315200" cy="350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91517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53</Words>
  <Application>Microsoft Office PowerPoint</Application>
  <PresentationFormat>شاشة عريضة</PresentationFormat>
  <Paragraphs>13</Paragraphs>
  <Slides>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11" baseType="lpstr">
      <vt:lpstr>Arabic Typesetting</vt:lpstr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ملك محمد عيد رويشد الأحمدي</dc:creator>
  <cp:lastModifiedBy>ملك محمد عيد رويشد الأحمدي</cp:lastModifiedBy>
  <cp:revision>1</cp:revision>
  <dcterms:created xsi:type="dcterms:W3CDTF">2021-10-18T16:51:34Z</dcterms:created>
  <dcterms:modified xsi:type="dcterms:W3CDTF">2021-10-18T16:54:03Z</dcterms:modified>
</cp:coreProperties>
</file>