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62" r:id="rId4"/>
    <p:sldId id="264" r:id="rId5"/>
    <p:sldId id="263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C3"/>
    <a:srgbClr val="B563AB"/>
    <a:srgbClr val="D4E9F4"/>
    <a:srgbClr val="DFBBDB"/>
    <a:srgbClr val="FFFEF8"/>
    <a:srgbClr val="B4CBDB"/>
    <a:srgbClr val="FACED1"/>
    <a:srgbClr val="FCCCDD"/>
    <a:srgbClr val="F9A1C0"/>
    <a:srgbClr val="DED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01/01/45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5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94" y="4638440"/>
            <a:ext cx="1917356" cy="191735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7" t="32284" r="8424" b="17380"/>
          <a:stretch/>
        </p:blipFill>
        <p:spPr>
          <a:xfrm>
            <a:off x="7288432" y="2793690"/>
            <a:ext cx="3627161" cy="2107474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2030" r="8424" b="71355"/>
          <a:stretch/>
        </p:blipFill>
        <p:spPr>
          <a:xfrm>
            <a:off x="6387902" y="1510278"/>
            <a:ext cx="4935591" cy="1040399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247628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3973497" y="29788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" b="38359"/>
          <a:stretch/>
        </p:blipFill>
        <p:spPr>
          <a:xfrm>
            <a:off x="841440" y="1411812"/>
            <a:ext cx="5190315" cy="2360669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9111826" y="3001519"/>
            <a:ext cx="639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7182218" y="2992928"/>
            <a:ext cx="81081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8738556" y="4245900"/>
            <a:ext cx="639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7511654" y="4245900"/>
            <a:ext cx="639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سهم منحني إلى اليمين 35"/>
          <p:cNvSpPr/>
          <p:nvPr/>
        </p:nvSpPr>
        <p:spPr>
          <a:xfrm rot="16200000" flipV="1">
            <a:off x="8324901" y="3290853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8091932" y="3706273"/>
            <a:ext cx="8347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</a:t>
            </a:r>
            <a:r>
              <a:rPr lang="ku-Arab-IQ" sz="2400" b="1" dirty="0" smtClean="0">
                <a:solidFill>
                  <a:srgbClr val="00B050"/>
                </a:solidFill>
              </a:rPr>
              <a:t>٢٠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38" name="سهم منحني إلى اليمين 37"/>
          <p:cNvSpPr/>
          <p:nvPr/>
        </p:nvSpPr>
        <p:spPr>
          <a:xfrm rot="16200000" flipV="1">
            <a:off x="9673118" y="4591043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9431620" y="5135453"/>
            <a:ext cx="8347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rgbClr val="00B050"/>
                </a:solidFill>
              </a:rPr>
              <a:t>+ </a:t>
            </a:r>
            <a:r>
              <a:rPr lang="ku-Arab-IQ" sz="2400" b="1" dirty="0" smtClean="0">
                <a:solidFill>
                  <a:srgbClr val="00B050"/>
                </a:solidFill>
              </a:rPr>
              <a:t>١٠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1348752" y="3930924"/>
            <a:ext cx="3271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٣٧ – ١٩ = ١٨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357463" y="4463859"/>
            <a:ext cx="3271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 + ١٥ = ٣٣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1177140" y="5086666"/>
            <a:ext cx="32710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لدى هشام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٣٣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ريالًا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278" b="75556" l="11389" r="6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2" t="15282" r="39048" b="25041"/>
          <a:stretch/>
        </p:blipFill>
        <p:spPr>
          <a:xfrm flipH="1">
            <a:off x="5184637" y="2161416"/>
            <a:ext cx="1357031" cy="17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 animBg="1"/>
      <p:bldP spid="37" grpId="0"/>
      <p:bldP spid="38" grpId="0" animBg="1"/>
      <p:bldP spid="39" grpId="0"/>
      <p:bldP spid="41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247628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3973497" y="29788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3"/>
          <a:stretch/>
        </p:blipFill>
        <p:spPr>
          <a:xfrm>
            <a:off x="3420113" y="1120924"/>
            <a:ext cx="5427796" cy="2119494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51" b="1230"/>
          <a:stretch/>
        </p:blipFill>
        <p:spPr>
          <a:xfrm>
            <a:off x="3363544" y="3561798"/>
            <a:ext cx="5508024" cy="292201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6277375" y="2523406"/>
            <a:ext cx="1140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العشرات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</a:t>
            </a:r>
          </a:p>
        </p:txBody>
      </p:sp>
      <p:sp>
        <p:nvSpPr>
          <p:cNvPr id="26" name="مربع نص 25"/>
          <p:cNvSpPr txBox="1"/>
          <p:nvPr/>
        </p:nvSpPr>
        <p:spPr>
          <a:xfrm>
            <a:off x="3437862" y="2523405"/>
            <a:ext cx="11409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المئات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٥٠٠</a:t>
            </a:r>
          </a:p>
        </p:txBody>
      </p:sp>
      <p:sp>
        <p:nvSpPr>
          <p:cNvPr id="27" name="مستطيل مستدير الزوايا 26"/>
          <p:cNvSpPr/>
          <p:nvPr/>
        </p:nvSpPr>
        <p:spPr>
          <a:xfrm>
            <a:off x="3989030" y="5408804"/>
            <a:ext cx="1401581" cy="4841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5" y="2766643"/>
            <a:ext cx="1873873" cy="177871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00" b="89067" l="240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8889" r="12666" b="11238"/>
          <a:stretch/>
        </p:blipFill>
        <p:spPr>
          <a:xfrm>
            <a:off x="9458057" y="2256675"/>
            <a:ext cx="2176845" cy="27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86" y="4517782"/>
            <a:ext cx="2218025" cy="218967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62"/>
          <a:stretch/>
        </p:blipFill>
        <p:spPr>
          <a:xfrm>
            <a:off x="6238269" y="1657767"/>
            <a:ext cx="5100807" cy="1678751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247628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3973497" y="29788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t="1447" b="55294"/>
          <a:stretch/>
        </p:blipFill>
        <p:spPr>
          <a:xfrm>
            <a:off x="861269" y="1657767"/>
            <a:ext cx="5012647" cy="1741009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6411836" y="3637054"/>
            <a:ext cx="44417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7030A0"/>
                </a:solidFill>
              </a:rPr>
              <a:t>الصيغة التحليلية :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٦٠٠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659679" y="4330734"/>
            <a:ext cx="408727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7030A0"/>
                </a:solidFill>
              </a:rPr>
              <a:t>الصيغة اللفظية :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ألف وست مئة واثنان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656833" y="3398776"/>
            <a:ext cx="18861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عشرات الألوف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١٠٠٠٠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1111964" y="3398776"/>
            <a:ext cx="18861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عشرات الألوف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٢٠٠٠٠</a:t>
            </a:r>
          </a:p>
        </p:txBody>
      </p:sp>
    </p:spTree>
    <p:extLst>
      <p:ext uri="{BB962C8B-B14F-4D97-AF65-F5344CB8AC3E}">
        <p14:creationId xmlns:p14="http://schemas.microsoft.com/office/powerpoint/2010/main" val="7543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0"/>
          <a:stretch/>
        </p:blipFill>
        <p:spPr>
          <a:xfrm>
            <a:off x="5444960" y="3535145"/>
            <a:ext cx="5390907" cy="2799248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1" b="-2094"/>
          <a:stretch/>
        </p:blipFill>
        <p:spPr>
          <a:xfrm>
            <a:off x="5437580" y="1113710"/>
            <a:ext cx="5398287" cy="230479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247628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3973497" y="29788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مربع نص 24"/>
          <p:cNvSpPr txBox="1"/>
          <p:nvPr/>
        </p:nvSpPr>
        <p:spPr>
          <a:xfrm>
            <a:off x="4153989" y="2004497"/>
            <a:ext cx="1290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٢٣٧٤٢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6328325" y="2815960"/>
            <a:ext cx="13121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٦٤٠٠٨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2441917" y="4841941"/>
            <a:ext cx="31988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٤٠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٢٠٠ + ١٠٠٠٠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154179" y="5836257"/>
            <a:ext cx="38943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٦٠ + ٤٠٠٠ + ٥٠٠٠٠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15" y="1283518"/>
            <a:ext cx="2246838" cy="33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6" b="-122"/>
          <a:stretch/>
        </p:blipFill>
        <p:spPr>
          <a:xfrm>
            <a:off x="888945" y="1361824"/>
            <a:ext cx="5271199" cy="3805645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b="60508"/>
          <a:stretch/>
        </p:blipFill>
        <p:spPr>
          <a:xfrm>
            <a:off x="6349959" y="1431392"/>
            <a:ext cx="4826737" cy="2453130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5247628" y="305001"/>
            <a:ext cx="2161394" cy="455324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1"/>
                </a:solidFill>
              </a:rPr>
              <a:t>اختبار منتصف الفصل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B563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rgbClr val="DFB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3973497" y="297881"/>
            <a:ext cx="953242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738200" y="297881"/>
            <a:ext cx="1596399" cy="460601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القيمة المنزلية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rgbClr val="DAEFC3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rgbClr val="B563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الأول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مستطيل مستدير الزوايا 24"/>
          <p:cNvSpPr/>
          <p:nvPr/>
        </p:nvSpPr>
        <p:spPr>
          <a:xfrm>
            <a:off x="7341326" y="3229810"/>
            <a:ext cx="809471" cy="4841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منحني إلى اليمين 25"/>
          <p:cNvSpPr/>
          <p:nvPr/>
        </p:nvSpPr>
        <p:spPr>
          <a:xfrm rot="16200000" flipV="1">
            <a:off x="4405051" y="3813366"/>
            <a:ext cx="333970" cy="637659"/>
          </a:xfrm>
          <a:prstGeom prst="curvedRightArrow">
            <a:avLst>
              <a:gd name="adj1" fmla="val 15728"/>
              <a:gd name="adj2" fmla="val 53066"/>
              <a:gd name="adj3" fmla="val 234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4152698" y="4356182"/>
            <a:ext cx="6951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rgbClr val="FF0000"/>
                </a:solidFill>
              </a:rPr>
              <a:t>- ٦</a:t>
            </a:r>
            <a:r>
              <a:rPr lang="ku-Arab-IQ" sz="2400" b="1" dirty="0" smtClean="0">
                <a:solidFill>
                  <a:srgbClr val="00B050"/>
                </a:solidFill>
              </a:rPr>
              <a:t> </a:t>
            </a:r>
            <a:endParaRPr lang="ar-SA" sz="2400" b="1" dirty="0">
              <a:solidFill>
                <a:srgbClr val="00B050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861510" y="3498009"/>
            <a:ext cx="6395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٨٠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73" b="100000" l="0" r="99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533" y="4072758"/>
            <a:ext cx="2743040" cy="27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1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1246</TotalTime>
  <Words>111</Words>
  <Application>Microsoft Office PowerPoint</Application>
  <PresentationFormat>شاشة عريضة</PresentationFormat>
  <Paragraphs>41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165</cp:revision>
  <dcterms:created xsi:type="dcterms:W3CDTF">2022-12-02T21:48:32Z</dcterms:created>
  <dcterms:modified xsi:type="dcterms:W3CDTF">2023-07-18T21:56:28Z</dcterms:modified>
</cp:coreProperties>
</file>