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515" r:id="rId2"/>
    <p:sldId id="516" r:id="rId3"/>
    <p:sldId id="517" r:id="rId4"/>
    <p:sldId id="518" r:id="rId5"/>
    <p:sldId id="521" r:id="rId6"/>
    <p:sldId id="522" r:id="rId7"/>
    <p:sldId id="52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554CC7-89F5-409B-DF38-6D37AD904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12F645-1957-1DB1-95B5-CFBCDECD61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ADF4B5-8AAA-F1C8-DD3A-6A50E8B8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4D9BFB-CAC0-B24F-4750-D9991281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F8D0B8-5222-40BC-818E-50C11C13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9403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54DA95-CAFD-555A-A3CF-7DCD7727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600A6D-B49A-D88A-E66F-9D02316D7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293D95-B7FF-1946-E262-04D669B1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56F6F8-08DA-5F3F-53DE-B24E7D6C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5F2E73-7C2F-587F-0D1D-EB9B1659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804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96FA6F1-F560-7153-5993-8433B6331F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873DE97-2BCD-A0BB-F4D2-E76BF2AB5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777F34-46C3-5D2E-C1C3-CE5D1740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8F2265-09CE-743E-8027-1D2EE36B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BC8A65-CB24-E144-177A-01DB6E60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486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33A756-7219-A54F-D9AD-1FE1D8C0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BC99DF2-371A-278A-A46F-1519F3F9E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9D3847-3605-FD52-B837-410CD29C0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A2F634-4EE7-BE0F-18AE-059B810AB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336597-870E-454D-0728-1C43251B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411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B7C753-E145-900E-D965-4BF1CCCA2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937D4D6-2E5F-D2BC-3068-4B813D87F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8B82B1-F952-256C-0050-4404B5C55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CAC468-E052-25DD-FA13-D26AFD28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E68CDA-8FE5-C3D9-2743-40B24A8C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03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EB47E1-73CB-B4FA-6BCC-861075331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991FBA-7AC2-E096-D6A7-95FF12453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C7ACCC-E37E-98E3-86F9-B59854D30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E9B202-4DA0-A9B2-E33A-80613A59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EFB1915-FE67-FC94-33A2-AD3D60AA5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5C8DEB-F977-095A-70B3-44CCA23E9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56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40BCF6-3BF9-FB3D-3C19-21B4E696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A722692-553A-C38C-8A46-26A14CAB4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4818A6A-B14E-1422-99C9-AE1BD480D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B0A570B-EF66-A189-6585-28ACA7A6B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A25C22F-96D7-4693-51D2-D9916CE71A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CD39BA1-292A-2018-9D0F-700BF232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68BC8D1-E1C8-9CD2-A10D-CB0202FFB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34A4AFB-069C-AB10-4D42-24C90F91F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173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B07A5C-415F-9069-908C-8B1F3BD1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D658E7A-D1DA-CD6B-5E92-9D03FE0A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78A9A45-6E1B-CB98-8212-65BF6109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C6B69A2-252F-1E1D-5BD3-EF69E90D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588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6051D0F-A9AB-0692-4AD1-F9C63DA1C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3FCEB9-62C0-A499-AA84-B730A3A7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51E3539-C10D-9798-FFDF-38B5A129D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26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FB2B91-242D-69AE-391C-C7FF67FB8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A0A452-343F-56EE-7FA3-041581FBC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A048009-BEFA-B816-5E23-0AFBB7A27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AC51D1-AD0B-4581-5F8D-E6AB75A7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B01B8D-608F-3881-6151-6DEF74F4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66624E4-6162-3CA2-4FF3-F75243416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864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5B3A0A-3574-CF0D-6EDB-33CD11A36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E1BBBE5-2067-984A-BDDE-B491DCDE4F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584A2A-8503-EEE2-2546-A3C9F69EE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EAF07A-E5B0-50D0-2188-F86BC504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A92535A-4917-59E6-D802-F3985AA3A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666FBC-89ED-934F-5D80-60475BB04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91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6F68C9E-913C-2F66-D6FD-D81946EC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F958EE0-B601-6357-9326-D24C799BA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C1AE41-FC68-1BC9-A8FA-67BAB81A2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20BA2-492E-49BA-B7AD-13E23F6F0EBE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E469A7-8300-8E87-6590-9A6091CA1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DC3E5B-2502-FA74-21FA-A20775061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01754-90A7-4C90-B64A-83E92383B44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313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222B456-77A0-4DD9-A4E6-5167758F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3EEEF16-4357-4169-8B2C-58355799DA5A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85DBD92-0A43-4272-9D77-62DEECD77D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58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6227267-859A-4A72-8707-9E3AA4982D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555" t="17724" r="13292" b="39512"/>
          <a:stretch/>
        </p:blipFill>
        <p:spPr>
          <a:xfrm>
            <a:off x="2000250" y="1704789"/>
            <a:ext cx="8993980" cy="333421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5D3B04B-1A52-413B-B260-1EAF9DD11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631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95B9355-1216-4692-B94D-7929BD51C7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279" t="73666" r="12568" b="4022"/>
          <a:stretch/>
        </p:blipFill>
        <p:spPr>
          <a:xfrm>
            <a:off x="1671637" y="2162464"/>
            <a:ext cx="9723740" cy="173959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77558B2-FA88-4BC9-8158-27EA4E47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35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8B79CCA-7C4B-47DB-B0D0-01CBF7A74FD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51" t="28943" r="14208" b="7967"/>
          <a:stretch/>
        </p:blipFill>
        <p:spPr>
          <a:xfrm>
            <a:off x="2264569" y="1667511"/>
            <a:ext cx="8408193" cy="3715795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6A61700-93EA-47C5-866C-F82B6C42C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946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C2CF3CC-6769-4347-AC38-A184644C70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80" t="16097" r="17500" b="63090"/>
          <a:stretch/>
        </p:blipFill>
        <p:spPr>
          <a:xfrm>
            <a:off x="2085928" y="2154510"/>
            <a:ext cx="9516558" cy="1682485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3C035B1-8CF9-4609-B733-E22B5C710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771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BEC1624-B32D-475E-BB06-2CBF6A26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56" t="45478" r="17524" b="1110"/>
          <a:stretch/>
        </p:blipFill>
        <p:spPr>
          <a:xfrm>
            <a:off x="2400300" y="1757363"/>
            <a:ext cx="8586788" cy="362231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0E63918-121F-4DD7-87D0-7E61E807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0399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00D74B0-2926-4CF6-9451-E08E1F2566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805" t="17561" r="17591" b="21788"/>
          <a:stretch/>
        </p:blipFill>
        <p:spPr>
          <a:xfrm>
            <a:off x="2251033" y="1683358"/>
            <a:ext cx="8928935" cy="356729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66C34C60-56C0-49ED-8C27-481D92887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92183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2022-10-01T11:33:35Z</dcterms:created>
  <dcterms:modified xsi:type="dcterms:W3CDTF">2022-10-01T11:34:08Z</dcterms:modified>
</cp:coreProperties>
</file>