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08" r:id="rId2"/>
    <p:sldId id="509" r:id="rId3"/>
    <p:sldId id="510" r:id="rId4"/>
    <p:sldId id="511" r:id="rId5"/>
    <p:sldId id="512" r:id="rId6"/>
    <p:sldId id="513" r:id="rId7"/>
    <p:sldId id="51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530430-E5F8-C708-21E8-DCC176ADD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C5BF811-416A-350A-2913-873E92D3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3ABD73-C41B-8ECE-90C4-B346B98F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684276-A342-CCA0-C21F-CDA76D1C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8DCAFA-7405-3ABF-3008-6155FF1A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5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DDC623-7720-5B3D-99FA-585FD7B5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DD206A-0146-8B89-027D-30A6DE55A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115CC3-A100-EBEA-0064-429104F6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A467D2-8BF8-08BA-EAEC-B6B6FE6E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61397C-31C2-3D0E-E434-D2061F64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94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5D9A7AB-F3C1-0455-F3E8-1D1BF6A63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CCC4716-8F02-3678-AE2B-502CE429B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E56570-D765-2F45-7F92-5FE3A9BB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A2FC84-FDDD-A7A5-202E-146AC4A6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F8BBEC-F655-C050-6C45-5D071BFD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0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A4E0AB-CE45-CCC2-7421-7DCD66DC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ABF062-6221-F0A2-0DCE-1781498B0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1A421E-35FF-F8AB-D675-3671279B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41BD57-DCE6-EE4C-32B8-27DDD68D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80A07F-F5AD-1AEA-B797-19924EAA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76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32E1C2-6BAD-48CB-C612-9DED553F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5AFD85-6B5E-674D-8F40-75E9A206A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FF0FF0-66DA-CD0D-E7A6-3695C58A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8FF820-D2D5-FCEA-E8B4-818EA904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59A151-88C9-4C5C-C409-AB2B94A5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328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7CD8DC-B917-CF42-4C91-2C624FC7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F670CE-3FDF-4B85-CA16-6B34278D1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21D8CD8-2DE6-F6E3-7BAD-1D239D2F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F04386-E592-A2AB-7451-08B5449F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CBB8752-C381-FD50-AF62-D95FE69C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2971A9A-5EBF-E770-1F7A-4D5A339E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19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F0C002-264C-4E97-1CC0-C4B4205F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06B7AE0-B057-CD58-863D-3220DC56A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1562A65-AD2A-A499-86EC-8734A209B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8249ED7-6F9C-D7A5-A9E2-F77A954EB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A25DDF3-B6B1-7728-155C-3ED24DC11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B5BDCF8-C16E-3FAD-B01A-B568CBE1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FD9B3-50B5-017D-3E4B-4A75763A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0446CF3-04B7-B2AB-D8BF-1AD023E2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194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129443-4DD8-169B-11D2-A7D7ED29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88C42A4-6D3D-1139-38B6-AB42B7083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D6F3BB1-34CE-2243-D9F0-16496DA1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152B7C0-52D6-2B42-AE2E-62D4DB53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00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5C59EBF-B6E8-407E-64ED-EB6F5287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080A059-709D-879F-8CF2-35369EF4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4E25B8-D34D-8C59-D916-766AE479C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9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B9A9E2-EC69-70CE-BE15-156BB972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844832-A296-42DE-61E3-58248151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57FA723-788D-C895-9933-44E6D37B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392903-129A-DFBE-27B1-BAB8C23B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4262122-8747-4836-095E-599ADDB5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06D3B7-41CE-3A98-C18E-3A03B86C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42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7AFE87-1CA2-C05B-B923-39DB0D68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0D79928-5DC9-B65F-0E25-51388D16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942BC50-8724-7A65-4125-30DDABE8E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5C4892-9BA1-F91B-C67D-E1EAB2D0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A19B5F-8730-D297-4DF0-C3DC8E4E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87AFE5-DF42-0750-7D2F-48B76BFA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88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7608071-C1C0-6914-8281-D130C21E4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B28161-4D70-CAF2-1ADC-C12EAD27E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49B1A-D734-EAF4-A17A-BBE27F8E5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13C4-0450-464C-BCF8-1DABCE23E1DC}" type="datetimeFigureOut">
              <a:rPr lang="ar-SA" smtClean="0"/>
              <a:t>06/03/44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0F8DF0-4FA6-4928-FDA8-F95255EA3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7832A9-073F-FB5A-B05B-45259C3E1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AF32-E03D-4381-9CD0-27EACFA109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48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429231" y="2230350"/>
            <a:ext cx="48835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2-8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</a:t>
            </a:r>
            <a:r>
              <a:rPr lang="ar-SA" sz="4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ستقصاء حل المسألة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8D008FD-E576-44DD-8918-1803D474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2AEBFF2-9B50-411F-95EF-0B20451BBBD9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29450B1-F495-491F-8303-4CEA6F9EA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779793" y="1797655"/>
            <a:ext cx="2224953" cy="308867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أختار خطة مناسبة لأحل المسألة .</a:t>
            </a:r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B93701E-5D69-46AA-BB9A-996B662ACD02}"/>
              </a:ext>
            </a:extLst>
          </p:cNvPr>
          <p:cNvGrpSpPr/>
          <p:nvPr/>
        </p:nvGrpSpPr>
        <p:grpSpPr>
          <a:xfrm>
            <a:off x="2564606" y="1535907"/>
            <a:ext cx="6869368" cy="3786186"/>
            <a:chOff x="0" y="1278384"/>
            <a:chExt cx="8546126" cy="468741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15844F1A-2AFE-4FB5-91A1-BFCD16CB6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451" t="26183" r="34252" b="33162"/>
            <a:stretch/>
          </p:blipFill>
          <p:spPr>
            <a:xfrm>
              <a:off x="0" y="1651246"/>
              <a:ext cx="8546126" cy="4314548"/>
            </a:xfrm>
            <a:prstGeom prst="rect">
              <a:avLst/>
            </a:prstGeom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25806BE2-9D7C-4E08-BF30-A1C42BAF50BF}"/>
                </a:ext>
              </a:extLst>
            </p:cNvPr>
            <p:cNvSpPr/>
            <p:nvPr/>
          </p:nvSpPr>
          <p:spPr>
            <a:xfrm>
              <a:off x="0" y="1278384"/>
              <a:ext cx="2885243" cy="958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C681C19-FBC6-453C-B29F-DE6E976D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9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69B7FFC-950C-4D38-BC66-E8ACD0C77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3" t="81380" r="23471" b="6149"/>
          <a:stretch/>
        </p:blipFill>
        <p:spPr>
          <a:xfrm>
            <a:off x="1271588" y="4081650"/>
            <a:ext cx="5255057" cy="67749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204EB67-9657-4687-8622-0015BE6BD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3" t="48387" r="23471" b="19641"/>
          <a:stretch/>
        </p:blipFill>
        <p:spPr>
          <a:xfrm>
            <a:off x="1359538" y="1669070"/>
            <a:ext cx="5255057" cy="17368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D2103B9-2D5F-46E4-9CC2-226637625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3" t="34214" r="23471" b="52635"/>
          <a:stretch/>
        </p:blipFill>
        <p:spPr>
          <a:xfrm>
            <a:off x="7765930" y="3071775"/>
            <a:ext cx="4157819" cy="71444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8D54311-12C3-4607-B910-E8C58B1B8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3" t="20971" r="23471" b="66805"/>
          <a:stretch/>
        </p:blipFill>
        <p:spPr>
          <a:xfrm>
            <a:off x="7586663" y="1747588"/>
            <a:ext cx="4337086" cy="66403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10CC4BA-CD34-4A36-8950-1C6A94D2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6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B9A2ED2-C3C3-4583-BC55-6DD7EC37A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1603585"/>
            <a:ext cx="2850356" cy="6191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11491A-1E09-4EDD-A186-1AE26681B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318" y="2776351"/>
            <a:ext cx="9553575" cy="21621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20ADED-B7F1-478F-95A2-E547EF7A8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357" y="1603585"/>
            <a:ext cx="3143250" cy="64770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7ABD696-4C0F-44CE-AF0E-AF2CFB62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59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B9A2ED2-C3C3-4583-BC55-6DD7EC37A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1603585"/>
            <a:ext cx="2850356" cy="619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20ADED-B7F1-478F-95A2-E547EF7A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357" y="1603585"/>
            <a:ext cx="3143250" cy="6477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2FF8BA1-BE46-4664-BA25-107AD9D0A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662" y="2436018"/>
            <a:ext cx="9572625" cy="26003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9CE2D4C-98CA-47AC-AD63-B1402A5B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556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B9A2ED2-C3C3-4583-BC55-6DD7EC37A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1603585"/>
            <a:ext cx="2850356" cy="619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20ADED-B7F1-478F-95A2-E547EF7A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357" y="1603585"/>
            <a:ext cx="3143250" cy="6477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221BDD5-F216-4557-BB02-EBFB09CF9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946" y="2586037"/>
            <a:ext cx="9715500" cy="260032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B4758B2-EC10-4619-9FBE-BA9C2EB4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735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B9A2ED2-C3C3-4583-BC55-6DD7EC37A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1603585"/>
            <a:ext cx="2850356" cy="6191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C20ADED-B7F1-478F-95A2-E547EF7A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357" y="1603585"/>
            <a:ext cx="3143250" cy="6477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45CA7BE-068E-4338-BEFE-8AA798623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957" y="2659856"/>
            <a:ext cx="9544050" cy="132397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CC59145-8501-4A96-A87D-1C8AE081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602693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شاشة عريضة</PresentationFormat>
  <Paragraphs>13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2022-10-01T11:32:10Z</dcterms:created>
  <dcterms:modified xsi:type="dcterms:W3CDTF">2022-10-01T11:32:48Z</dcterms:modified>
</cp:coreProperties>
</file>