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02" r:id="rId2"/>
    <p:sldId id="503" r:id="rId3"/>
    <p:sldId id="504" r:id="rId4"/>
    <p:sldId id="505" r:id="rId5"/>
    <p:sldId id="506" r:id="rId6"/>
    <p:sldId id="507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89783-5872-C4E5-878D-0B7FB3F5E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758A8BA-D4D2-EA4D-3D33-7BC717186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CE14D8-D38E-5867-0EB4-374FC36A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C347BA-F305-3F45-EF6B-F2AF48CE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0F6B10-78B0-FFC7-7ECE-9E449677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93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6473C8-C902-2857-7FB3-1339C81A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6B204F2-696D-F86D-E39C-46917CE4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96D50B-8F28-2139-F9CE-7CC5AFF3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EDEE7D-A7A3-C26A-925E-1C500F1C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E9B433-3EED-0743-2F22-7C7DC4B7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60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4C63746-F29C-6579-F3D7-17AA32529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328F27-F780-734D-FC0C-4753C066C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6960ED-C832-38A2-C8EA-EE0C928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B7C49-C6D5-901F-9C66-7393EC48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292BB4-CF84-2419-C131-4EAD9315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36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4D466A-473A-7EBE-BD10-73600F55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79E15B-4999-7B5F-4623-B6EBFAFC0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2058C0-2249-40A4-88E8-AD52EB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4A0F7D-B698-A476-4406-A900C49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A9D31F-02DD-70E9-734F-015EA047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03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DF57B0-12DE-BBAA-D0C0-C53D9494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CE723C-0614-FE90-F93A-87009F7F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2A6CE9-40E9-6702-FFC9-3B8AC0DB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55106-80AF-4EB0-14DE-2FD92BEB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BA076E-9074-4EDD-743D-889D14FB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70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0312A4-5947-9D1C-B289-662CBE7E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D8E662-FC4C-5AF4-AF32-7EBE82E36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D69F23-AECE-8D52-3DFE-060FA9EB4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9D8C25-0129-B773-F342-E2757268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AC3AE5-D15F-A2EC-0BA1-E3075CCB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FA25A0-6F49-BBEF-C0B8-A54C8647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99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23E5C3-C860-A113-3DDC-0E1A4885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4092F7-801C-ED19-DB74-25E96692B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04A22C6-8022-CE8F-C56B-D4E999B2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0B2848-089B-E652-9362-547436EDF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1804EA7-4FC8-6F34-74E6-AAE247A42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55A0D4E-E055-D174-D5F2-F7265B51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0F88211-AA83-A304-E305-9CF7B899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AB04E35-581B-944D-0978-E8EBCFB9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50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DD74B7-09C3-E180-7716-7D24001A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970932-8DD9-6317-B755-8DCB6514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5AFDFE5-6952-6917-A2E6-C736CAEE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F5D98B3-EAC9-8EBC-42B2-DECA5538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41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39C12BE-ED88-C551-C89A-07B03AE8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E22398E-765D-13FC-E6DB-26597A01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AFF58D-3231-B3C8-2F4E-BB5D67EE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1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08E356-03D2-7B58-8C76-06124843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18CD52-1A83-9125-FD4E-87D6EF7E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1841D4-5E77-D390-7D4B-B400DC4B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891D1A-BCAB-0E19-3917-39570A02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FC78F4-0546-0ACC-F031-57327304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74A336-6212-637C-DF6D-7176C2F2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9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AB421-9FF7-113C-6880-7ACCC4C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2C8B6A3-BE13-FE39-A726-BFBEC6088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884E52-2D5D-D798-4A0B-DBAD29C4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6BADB7-AFCF-9FB9-6508-C08915CE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078E349-2F34-378C-2013-1A324907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117AE9-6FCC-E49A-CB03-5702E5A0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D2DF1D0-CDD8-DDD0-2F82-723885AA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727180-DB68-C3C5-0C64-CDA377D1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E34B7F-BD75-CD14-02F0-E44B7DBC2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4EEB-D28C-4FFC-95D3-CB5E47615025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15FFA0-8489-801F-AC55-1211A409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23DE63-D073-7C97-032C-04880624F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C54D-0F89-47C4-8D4C-9CF161C582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8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599164" y="2230350"/>
            <a:ext cx="48835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2-7  </a:t>
            </a:r>
          </a:p>
          <a:p>
            <a:pPr algn="ctr"/>
            <a:r>
              <a:rPr lang="ar-SA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جمع ثلاثة أعداد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B2A30A-355E-4F00-87B8-2BAA55F2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00F68AB-31D9-44DC-A617-903AF3E642B9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39B9FB8-2B17-4040-B163-820E75AAF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779793" y="1797655"/>
            <a:ext cx="2224953" cy="308867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أعيد ترتيب الأعداد ليسهل علي جمعها.</a:t>
            </a:r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20F4D1C-AC0F-4B0D-B2B8-B23DAD870ACE}"/>
              </a:ext>
            </a:extLst>
          </p:cNvPr>
          <p:cNvGrpSpPr/>
          <p:nvPr/>
        </p:nvGrpSpPr>
        <p:grpSpPr>
          <a:xfrm>
            <a:off x="2600325" y="1721644"/>
            <a:ext cx="6900864" cy="3493294"/>
            <a:chOff x="112844" y="754602"/>
            <a:chExt cx="8977890" cy="5628443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C065EF8-8197-4715-A461-4770A0E18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970" t="32234" r="29733" b="16504"/>
            <a:stretch/>
          </p:blipFill>
          <p:spPr>
            <a:xfrm>
              <a:off x="172008" y="1308580"/>
              <a:ext cx="8235145" cy="4817012"/>
            </a:xfrm>
            <a:prstGeom prst="rect">
              <a:avLst/>
            </a:prstGeom>
          </p:spPr>
        </p:pic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6E0ADE28-BE47-4DB4-9ECB-5A21D33436CA}"/>
                </a:ext>
              </a:extLst>
            </p:cNvPr>
            <p:cNvSpPr/>
            <p:nvPr/>
          </p:nvSpPr>
          <p:spPr>
            <a:xfrm>
              <a:off x="112844" y="754602"/>
              <a:ext cx="8977890" cy="5628443"/>
            </a:xfrm>
            <a:custGeom>
              <a:avLst/>
              <a:gdLst>
                <a:gd name="connsiteX0" fmla="*/ 2566 w 8977890"/>
                <a:gd name="connsiteY0" fmla="*/ 443883 h 5628443"/>
                <a:gd name="connsiteX1" fmla="*/ 20321 w 8977890"/>
                <a:gd name="connsiteY1" fmla="*/ 719091 h 5628443"/>
                <a:gd name="connsiteX2" fmla="*/ 29199 w 8977890"/>
                <a:gd name="connsiteY2" fmla="*/ 825623 h 5628443"/>
                <a:gd name="connsiteX3" fmla="*/ 46954 w 8977890"/>
                <a:gd name="connsiteY3" fmla="*/ 887767 h 5628443"/>
                <a:gd name="connsiteX4" fmla="*/ 55832 w 8977890"/>
                <a:gd name="connsiteY4" fmla="*/ 941033 h 5628443"/>
                <a:gd name="connsiteX5" fmla="*/ 64709 w 8977890"/>
                <a:gd name="connsiteY5" fmla="*/ 1225118 h 5628443"/>
                <a:gd name="connsiteX6" fmla="*/ 82465 w 8977890"/>
                <a:gd name="connsiteY6" fmla="*/ 1242874 h 5628443"/>
                <a:gd name="connsiteX7" fmla="*/ 180119 w 8977890"/>
                <a:gd name="connsiteY7" fmla="*/ 1233996 h 5628443"/>
                <a:gd name="connsiteX8" fmla="*/ 224507 w 8977890"/>
                <a:gd name="connsiteY8" fmla="*/ 1225118 h 5628443"/>
                <a:gd name="connsiteX9" fmla="*/ 242263 w 8977890"/>
                <a:gd name="connsiteY9" fmla="*/ 1207363 h 5628443"/>
                <a:gd name="connsiteX10" fmla="*/ 295529 w 8977890"/>
                <a:gd name="connsiteY10" fmla="*/ 1189608 h 5628443"/>
                <a:gd name="connsiteX11" fmla="*/ 322162 w 8977890"/>
                <a:gd name="connsiteY11" fmla="*/ 1180730 h 5628443"/>
                <a:gd name="connsiteX12" fmla="*/ 348795 w 8977890"/>
                <a:gd name="connsiteY12" fmla="*/ 1171852 h 5628443"/>
                <a:gd name="connsiteX13" fmla="*/ 384306 w 8977890"/>
                <a:gd name="connsiteY13" fmla="*/ 1154097 h 5628443"/>
                <a:gd name="connsiteX14" fmla="*/ 410939 w 8977890"/>
                <a:gd name="connsiteY14" fmla="*/ 1145219 h 5628443"/>
                <a:gd name="connsiteX15" fmla="*/ 473082 w 8977890"/>
                <a:gd name="connsiteY15" fmla="*/ 1100831 h 5628443"/>
                <a:gd name="connsiteX16" fmla="*/ 499715 w 8977890"/>
                <a:gd name="connsiteY16" fmla="*/ 1083076 h 5628443"/>
                <a:gd name="connsiteX17" fmla="*/ 561859 w 8977890"/>
                <a:gd name="connsiteY17" fmla="*/ 1056443 h 5628443"/>
                <a:gd name="connsiteX18" fmla="*/ 615125 w 8977890"/>
                <a:gd name="connsiteY18" fmla="*/ 1020932 h 5628443"/>
                <a:gd name="connsiteX19" fmla="*/ 641758 w 8977890"/>
                <a:gd name="connsiteY19" fmla="*/ 1003177 h 5628443"/>
                <a:gd name="connsiteX20" fmla="*/ 703902 w 8977890"/>
                <a:gd name="connsiteY20" fmla="*/ 958788 h 5628443"/>
                <a:gd name="connsiteX21" fmla="*/ 757168 w 8977890"/>
                <a:gd name="connsiteY21" fmla="*/ 914400 h 5628443"/>
                <a:gd name="connsiteX22" fmla="*/ 810434 w 8977890"/>
                <a:gd name="connsiteY22" fmla="*/ 896645 h 5628443"/>
                <a:gd name="connsiteX23" fmla="*/ 881455 w 8977890"/>
                <a:gd name="connsiteY23" fmla="*/ 861134 h 5628443"/>
                <a:gd name="connsiteX24" fmla="*/ 908088 w 8977890"/>
                <a:gd name="connsiteY24" fmla="*/ 852256 h 5628443"/>
                <a:gd name="connsiteX25" fmla="*/ 934721 w 8977890"/>
                <a:gd name="connsiteY25" fmla="*/ 843379 h 5628443"/>
                <a:gd name="connsiteX26" fmla="*/ 952476 w 8977890"/>
                <a:gd name="connsiteY26" fmla="*/ 825623 h 5628443"/>
                <a:gd name="connsiteX27" fmla="*/ 987987 w 8977890"/>
                <a:gd name="connsiteY27" fmla="*/ 816746 h 5628443"/>
                <a:gd name="connsiteX28" fmla="*/ 1014620 w 8977890"/>
                <a:gd name="connsiteY28" fmla="*/ 807868 h 5628443"/>
                <a:gd name="connsiteX29" fmla="*/ 1059008 w 8977890"/>
                <a:gd name="connsiteY29" fmla="*/ 798990 h 5628443"/>
                <a:gd name="connsiteX30" fmla="*/ 1112274 w 8977890"/>
                <a:gd name="connsiteY30" fmla="*/ 781235 h 5628443"/>
                <a:gd name="connsiteX31" fmla="*/ 1130030 w 8977890"/>
                <a:gd name="connsiteY31" fmla="*/ 763480 h 5628443"/>
                <a:gd name="connsiteX32" fmla="*/ 1183296 w 8977890"/>
                <a:gd name="connsiteY32" fmla="*/ 736847 h 5628443"/>
                <a:gd name="connsiteX33" fmla="*/ 1254317 w 8977890"/>
                <a:gd name="connsiteY33" fmla="*/ 683581 h 5628443"/>
                <a:gd name="connsiteX34" fmla="*/ 1307583 w 8977890"/>
                <a:gd name="connsiteY34" fmla="*/ 665825 h 5628443"/>
                <a:gd name="connsiteX35" fmla="*/ 1334216 w 8977890"/>
                <a:gd name="connsiteY35" fmla="*/ 656948 h 5628443"/>
                <a:gd name="connsiteX36" fmla="*/ 1360849 w 8977890"/>
                <a:gd name="connsiteY36" fmla="*/ 639192 h 5628443"/>
                <a:gd name="connsiteX37" fmla="*/ 1378605 w 8977890"/>
                <a:gd name="connsiteY37" fmla="*/ 621437 h 5628443"/>
                <a:gd name="connsiteX38" fmla="*/ 1494014 w 8977890"/>
                <a:gd name="connsiteY38" fmla="*/ 594804 h 5628443"/>
                <a:gd name="connsiteX39" fmla="*/ 1538403 w 8977890"/>
                <a:gd name="connsiteY39" fmla="*/ 568171 h 5628443"/>
                <a:gd name="connsiteX40" fmla="*/ 1591669 w 8977890"/>
                <a:gd name="connsiteY40" fmla="*/ 541538 h 5628443"/>
                <a:gd name="connsiteX41" fmla="*/ 1653812 w 8977890"/>
                <a:gd name="connsiteY41" fmla="*/ 523782 h 5628443"/>
                <a:gd name="connsiteX42" fmla="*/ 1680445 w 8977890"/>
                <a:gd name="connsiteY42" fmla="*/ 506027 h 5628443"/>
                <a:gd name="connsiteX43" fmla="*/ 1733711 w 8977890"/>
                <a:gd name="connsiteY43" fmla="*/ 488272 h 5628443"/>
                <a:gd name="connsiteX44" fmla="*/ 1760344 w 8977890"/>
                <a:gd name="connsiteY44" fmla="*/ 479394 h 5628443"/>
                <a:gd name="connsiteX45" fmla="*/ 1813610 w 8977890"/>
                <a:gd name="connsiteY45" fmla="*/ 461639 h 5628443"/>
                <a:gd name="connsiteX46" fmla="*/ 1884632 w 8977890"/>
                <a:gd name="connsiteY46" fmla="*/ 443883 h 5628443"/>
                <a:gd name="connsiteX47" fmla="*/ 2035552 w 8977890"/>
                <a:gd name="connsiteY47" fmla="*/ 435006 h 5628443"/>
                <a:gd name="connsiteX48" fmla="*/ 2142084 w 8977890"/>
                <a:gd name="connsiteY48" fmla="*/ 443883 h 5628443"/>
                <a:gd name="connsiteX49" fmla="*/ 2195350 w 8977890"/>
                <a:gd name="connsiteY49" fmla="*/ 461639 h 5628443"/>
                <a:gd name="connsiteX50" fmla="*/ 2577090 w 8977890"/>
                <a:gd name="connsiteY50" fmla="*/ 461639 h 5628443"/>
                <a:gd name="connsiteX51" fmla="*/ 2594845 w 8977890"/>
                <a:gd name="connsiteY51" fmla="*/ 488272 h 5628443"/>
                <a:gd name="connsiteX52" fmla="*/ 2639234 w 8977890"/>
                <a:gd name="connsiteY52" fmla="*/ 532660 h 5628443"/>
                <a:gd name="connsiteX53" fmla="*/ 2665867 w 8977890"/>
                <a:gd name="connsiteY53" fmla="*/ 559293 h 5628443"/>
                <a:gd name="connsiteX54" fmla="*/ 2692500 w 8977890"/>
                <a:gd name="connsiteY54" fmla="*/ 568171 h 5628443"/>
                <a:gd name="connsiteX55" fmla="*/ 2710255 w 8977890"/>
                <a:gd name="connsiteY55" fmla="*/ 594804 h 5628443"/>
                <a:gd name="connsiteX56" fmla="*/ 2763521 w 8977890"/>
                <a:gd name="connsiteY56" fmla="*/ 612559 h 5628443"/>
                <a:gd name="connsiteX57" fmla="*/ 2790154 w 8977890"/>
                <a:gd name="connsiteY57" fmla="*/ 621437 h 5628443"/>
                <a:gd name="connsiteX58" fmla="*/ 2852298 w 8977890"/>
                <a:gd name="connsiteY58" fmla="*/ 639192 h 5628443"/>
                <a:gd name="connsiteX59" fmla="*/ 2905564 w 8977890"/>
                <a:gd name="connsiteY59" fmla="*/ 656948 h 5628443"/>
                <a:gd name="connsiteX60" fmla="*/ 3012096 w 8977890"/>
                <a:gd name="connsiteY60" fmla="*/ 665825 h 5628443"/>
                <a:gd name="connsiteX61" fmla="*/ 3065362 w 8977890"/>
                <a:gd name="connsiteY61" fmla="*/ 701336 h 5628443"/>
                <a:gd name="connsiteX62" fmla="*/ 3118628 w 8977890"/>
                <a:gd name="connsiteY62" fmla="*/ 719091 h 5628443"/>
                <a:gd name="connsiteX63" fmla="*/ 3145261 w 8977890"/>
                <a:gd name="connsiteY63" fmla="*/ 727969 h 5628443"/>
                <a:gd name="connsiteX64" fmla="*/ 3171894 w 8977890"/>
                <a:gd name="connsiteY64" fmla="*/ 736847 h 5628443"/>
                <a:gd name="connsiteX65" fmla="*/ 3198527 w 8977890"/>
                <a:gd name="connsiteY65" fmla="*/ 754602 h 5628443"/>
                <a:gd name="connsiteX66" fmla="*/ 3278426 w 8977890"/>
                <a:gd name="connsiteY66" fmla="*/ 763480 h 5628443"/>
                <a:gd name="connsiteX67" fmla="*/ 3411591 w 8977890"/>
                <a:gd name="connsiteY67" fmla="*/ 807868 h 5628443"/>
                <a:gd name="connsiteX68" fmla="*/ 3438224 w 8977890"/>
                <a:gd name="connsiteY68" fmla="*/ 816746 h 5628443"/>
                <a:gd name="connsiteX69" fmla="*/ 3464857 w 8977890"/>
                <a:gd name="connsiteY69" fmla="*/ 825623 h 5628443"/>
                <a:gd name="connsiteX70" fmla="*/ 3491490 w 8977890"/>
                <a:gd name="connsiteY70" fmla="*/ 843379 h 5628443"/>
                <a:gd name="connsiteX71" fmla="*/ 3544756 w 8977890"/>
                <a:gd name="connsiteY71" fmla="*/ 861134 h 5628443"/>
                <a:gd name="connsiteX72" fmla="*/ 3571389 w 8977890"/>
                <a:gd name="connsiteY72" fmla="*/ 878889 h 5628443"/>
                <a:gd name="connsiteX73" fmla="*/ 3589144 w 8977890"/>
                <a:gd name="connsiteY73" fmla="*/ 896645 h 5628443"/>
                <a:gd name="connsiteX74" fmla="*/ 3642410 w 8977890"/>
                <a:gd name="connsiteY74" fmla="*/ 914400 h 5628443"/>
                <a:gd name="connsiteX75" fmla="*/ 3713432 w 8977890"/>
                <a:gd name="connsiteY75" fmla="*/ 932155 h 5628443"/>
                <a:gd name="connsiteX76" fmla="*/ 3748942 w 8977890"/>
                <a:gd name="connsiteY76" fmla="*/ 941033 h 5628443"/>
                <a:gd name="connsiteX77" fmla="*/ 3775575 w 8977890"/>
                <a:gd name="connsiteY77" fmla="*/ 949911 h 5628443"/>
                <a:gd name="connsiteX78" fmla="*/ 3917618 w 8977890"/>
                <a:gd name="connsiteY78" fmla="*/ 941033 h 5628443"/>
                <a:gd name="connsiteX79" fmla="*/ 3944251 w 8977890"/>
                <a:gd name="connsiteY79" fmla="*/ 932155 h 5628443"/>
                <a:gd name="connsiteX80" fmla="*/ 3988639 w 8977890"/>
                <a:gd name="connsiteY80" fmla="*/ 923278 h 5628443"/>
                <a:gd name="connsiteX81" fmla="*/ 4041906 w 8977890"/>
                <a:gd name="connsiteY81" fmla="*/ 905522 h 5628443"/>
                <a:gd name="connsiteX82" fmla="*/ 4166193 w 8977890"/>
                <a:gd name="connsiteY82" fmla="*/ 896645 h 5628443"/>
                <a:gd name="connsiteX83" fmla="*/ 4246092 w 8977890"/>
                <a:gd name="connsiteY83" fmla="*/ 870012 h 5628443"/>
                <a:gd name="connsiteX84" fmla="*/ 4317113 w 8977890"/>
                <a:gd name="connsiteY84" fmla="*/ 852256 h 5628443"/>
                <a:gd name="connsiteX85" fmla="*/ 4574566 w 8977890"/>
                <a:gd name="connsiteY85" fmla="*/ 834501 h 5628443"/>
                <a:gd name="connsiteX86" fmla="*/ 4627832 w 8977890"/>
                <a:gd name="connsiteY86" fmla="*/ 825623 h 5628443"/>
                <a:gd name="connsiteX87" fmla="*/ 4876406 w 8977890"/>
                <a:gd name="connsiteY87" fmla="*/ 807868 h 5628443"/>
                <a:gd name="connsiteX88" fmla="*/ 4974061 w 8977890"/>
                <a:gd name="connsiteY88" fmla="*/ 781235 h 5628443"/>
                <a:gd name="connsiteX89" fmla="*/ 5000694 w 8977890"/>
                <a:gd name="connsiteY89" fmla="*/ 763480 h 5628443"/>
                <a:gd name="connsiteX90" fmla="*/ 5098348 w 8977890"/>
                <a:gd name="connsiteY90" fmla="*/ 772357 h 5628443"/>
                <a:gd name="connsiteX91" fmla="*/ 5693152 w 8977890"/>
                <a:gd name="connsiteY91" fmla="*/ 754602 h 5628443"/>
                <a:gd name="connsiteX92" fmla="*/ 6403366 w 8977890"/>
                <a:gd name="connsiteY92" fmla="*/ 763480 h 5628443"/>
                <a:gd name="connsiteX93" fmla="*/ 6465509 w 8977890"/>
                <a:gd name="connsiteY93" fmla="*/ 790113 h 5628443"/>
                <a:gd name="connsiteX94" fmla="*/ 6518775 w 8977890"/>
                <a:gd name="connsiteY94" fmla="*/ 807868 h 5628443"/>
                <a:gd name="connsiteX95" fmla="*/ 6536531 w 8977890"/>
                <a:gd name="connsiteY95" fmla="*/ 834501 h 5628443"/>
                <a:gd name="connsiteX96" fmla="*/ 6589797 w 8977890"/>
                <a:gd name="connsiteY96" fmla="*/ 852256 h 5628443"/>
                <a:gd name="connsiteX97" fmla="*/ 6634185 w 8977890"/>
                <a:gd name="connsiteY97" fmla="*/ 878889 h 5628443"/>
                <a:gd name="connsiteX98" fmla="*/ 6669696 w 8977890"/>
                <a:gd name="connsiteY98" fmla="*/ 914400 h 5628443"/>
                <a:gd name="connsiteX99" fmla="*/ 6714084 w 8977890"/>
                <a:gd name="connsiteY99" fmla="*/ 949911 h 5628443"/>
                <a:gd name="connsiteX100" fmla="*/ 6749595 w 8977890"/>
                <a:gd name="connsiteY100" fmla="*/ 1003177 h 5628443"/>
                <a:gd name="connsiteX101" fmla="*/ 6776228 w 8977890"/>
                <a:gd name="connsiteY101" fmla="*/ 1029810 h 5628443"/>
                <a:gd name="connsiteX102" fmla="*/ 6811739 w 8977890"/>
                <a:gd name="connsiteY102" fmla="*/ 1074198 h 5628443"/>
                <a:gd name="connsiteX103" fmla="*/ 6829494 w 8977890"/>
                <a:gd name="connsiteY103" fmla="*/ 1154097 h 5628443"/>
                <a:gd name="connsiteX104" fmla="*/ 6838372 w 8977890"/>
                <a:gd name="connsiteY104" fmla="*/ 1180730 h 5628443"/>
                <a:gd name="connsiteX105" fmla="*/ 6873882 w 8977890"/>
                <a:gd name="connsiteY105" fmla="*/ 1233996 h 5628443"/>
                <a:gd name="connsiteX106" fmla="*/ 6891638 w 8977890"/>
                <a:gd name="connsiteY106" fmla="*/ 1260629 h 5628443"/>
                <a:gd name="connsiteX107" fmla="*/ 6918271 w 8977890"/>
                <a:gd name="connsiteY107" fmla="*/ 1287262 h 5628443"/>
                <a:gd name="connsiteX108" fmla="*/ 6936026 w 8977890"/>
                <a:gd name="connsiteY108" fmla="*/ 1313895 h 5628443"/>
                <a:gd name="connsiteX109" fmla="*/ 6989292 w 8977890"/>
                <a:gd name="connsiteY109" fmla="*/ 1331650 h 5628443"/>
                <a:gd name="connsiteX110" fmla="*/ 6998170 w 8977890"/>
                <a:gd name="connsiteY110" fmla="*/ 1358283 h 5628443"/>
                <a:gd name="connsiteX111" fmla="*/ 7015925 w 8977890"/>
                <a:gd name="connsiteY111" fmla="*/ 1438182 h 5628443"/>
                <a:gd name="connsiteX112" fmla="*/ 7024803 w 8977890"/>
                <a:gd name="connsiteY112" fmla="*/ 1509204 h 5628443"/>
                <a:gd name="connsiteX113" fmla="*/ 7015925 w 8977890"/>
                <a:gd name="connsiteY113" fmla="*/ 1660124 h 5628443"/>
                <a:gd name="connsiteX114" fmla="*/ 7007047 w 8977890"/>
                <a:gd name="connsiteY114" fmla="*/ 1695635 h 5628443"/>
                <a:gd name="connsiteX115" fmla="*/ 6998170 w 8977890"/>
                <a:gd name="connsiteY115" fmla="*/ 1819922 h 5628443"/>
                <a:gd name="connsiteX116" fmla="*/ 7007047 w 8977890"/>
                <a:gd name="connsiteY116" fmla="*/ 1953087 h 5628443"/>
                <a:gd name="connsiteX117" fmla="*/ 7024803 w 8977890"/>
                <a:gd name="connsiteY117" fmla="*/ 2006353 h 5628443"/>
                <a:gd name="connsiteX118" fmla="*/ 7033680 w 8977890"/>
                <a:gd name="connsiteY118" fmla="*/ 2050742 h 5628443"/>
                <a:gd name="connsiteX119" fmla="*/ 7051436 w 8977890"/>
                <a:gd name="connsiteY119" fmla="*/ 2104008 h 5628443"/>
                <a:gd name="connsiteX120" fmla="*/ 7086946 w 8977890"/>
                <a:gd name="connsiteY120" fmla="*/ 2237173 h 5628443"/>
                <a:gd name="connsiteX121" fmla="*/ 7104702 w 8977890"/>
                <a:gd name="connsiteY121" fmla="*/ 2254928 h 5628443"/>
                <a:gd name="connsiteX122" fmla="*/ 7113579 w 8977890"/>
                <a:gd name="connsiteY122" fmla="*/ 2281561 h 5628443"/>
                <a:gd name="connsiteX123" fmla="*/ 7131335 w 8977890"/>
                <a:gd name="connsiteY123" fmla="*/ 2299316 h 5628443"/>
                <a:gd name="connsiteX124" fmla="*/ 7255622 w 8977890"/>
                <a:gd name="connsiteY124" fmla="*/ 2317072 h 5628443"/>
                <a:gd name="connsiteX125" fmla="*/ 7317766 w 8977890"/>
                <a:gd name="connsiteY125" fmla="*/ 2325949 h 5628443"/>
                <a:gd name="connsiteX126" fmla="*/ 7326643 w 8977890"/>
                <a:gd name="connsiteY126" fmla="*/ 2379215 h 5628443"/>
                <a:gd name="connsiteX127" fmla="*/ 7335521 w 8977890"/>
                <a:gd name="connsiteY127" fmla="*/ 2405848 h 5628443"/>
                <a:gd name="connsiteX128" fmla="*/ 7362154 w 8977890"/>
                <a:gd name="connsiteY128" fmla="*/ 2414726 h 5628443"/>
                <a:gd name="connsiteX129" fmla="*/ 7379909 w 8977890"/>
                <a:gd name="connsiteY129" fmla="*/ 2441359 h 5628443"/>
                <a:gd name="connsiteX130" fmla="*/ 7397665 w 8977890"/>
                <a:gd name="connsiteY130" fmla="*/ 2459115 h 5628443"/>
                <a:gd name="connsiteX131" fmla="*/ 7442053 w 8977890"/>
                <a:gd name="connsiteY131" fmla="*/ 2539014 h 5628443"/>
                <a:gd name="connsiteX132" fmla="*/ 7450931 w 8977890"/>
                <a:gd name="connsiteY132" fmla="*/ 2565647 h 5628443"/>
                <a:gd name="connsiteX133" fmla="*/ 7468686 w 8977890"/>
                <a:gd name="connsiteY133" fmla="*/ 2592280 h 5628443"/>
                <a:gd name="connsiteX134" fmla="*/ 7486441 w 8977890"/>
                <a:gd name="connsiteY134" fmla="*/ 2796466 h 5628443"/>
                <a:gd name="connsiteX135" fmla="*/ 7495319 w 8977890"/>
                <a:gd name="connsiteY135" fmla="*/ 2823099 h 5628443"/>
                <a:gd name="connsiteX136" fmla="*/ 7504197 w 8977890"/>
                <a:gd name="connsiteY136" fmla="*/ 2858610 h 5628443"/>
                <a:gd name="connsiteX137" fmla="*/ 7521952 w 8977890"/>
                <a:gd name="connsiteY137" fmla="*/ 2885243 h 5628443"/>
                <a:gd name="connsiteX138" fmla="*/ 7513074 w 8977890"/>
                <a:gd name="connsiteY138" fmla="*/ 2929631 h 5628443"/>
                <a:gd name="connsiteX139" fmla="*/ 7486441 w 8977890"/>
                <a:gd name="connsiteY139" fmla="*/ 2956264 h 5628443"/>
                <a:gd name="connsiteX140" fmla="*/ 7477564 w 8977890"/>
                <a:gd name="connsiteY140" fmla="*/ 3018408 h 5628443"/>
                <a:gd name="connsiteX141" fmla="*/ 7459808 w 8977890"/>
                <a:gd name="connsiteY141" fmla="*/ 3098307 h 5628443"/>
                <a:gd name="connsiteX142" fmla="*/ 7468686 w 8977890"/>
                <a:gd name="connsiteY142" fmla="*/ 3213716 h 5628443"/>
                <a:gd name="connsiteX143" fmla="*/ 7477564 w 8977890"/>
                <a:gd name="connsiteY143" fmla="*/ 3391270 h 5628443"/>
                <a:gd name="connsiteX144" fmla="*/ 7486441 w 8977890"/>
                <a:gd name="connsiteY144" fmla="*/ 3417903 h 5628443"/>
                <a:gd name="connsiteX145" fmla="*/ 7548585 w 8977890"/>
                <a:gd name="connsiteY145" fmla="*/ 3471169 h 5628443"/>
                <a:gd name="connsiteX146" fmla="*/ 7575218 w 8977890"/>
                <a:gd name="connsiteY146" fmla="*/ 3497802 h 5628443"/>
                <a:gd name="connsiteX147" fmla="*/ 7619606 w 8977890"/>
                <a:gd name="connsiteY147" fmla="*/ 3533313 h 5628443"/>
                <a:gd name="connsiteX148" fmla="*/ 7628484 w 8977890"/>
                <a:gd name="connsiteY148" fmla="*/ 3559946 h 5628443"/>
                <a:gd name="connsiteX149" fmla="*/ 7699506 w 8977890"/>
                <a:gd name="connsiteY149" fmla="*/ 3622089 h 5628443"/>
                <a:gd name="connsiteX150" fmla="*/ 7726139 w 8977890"/>
                <a:gd name="connsiteY150" fmla="*/ 3630967 h 5628443"/>
                <a:gd name="connsiteX151" fmla="*/ 7770527 w 8977890"/>
                <a:gd name="connsiteY151" fmla="*/ 3666478 h 5628443"/>
                <a:gd name="connsiteX152" fmla="*/ 7814915 w 8977890"/>
                <a:gd name="connsiteY152" fmla="*/ 3746377 h 5628443"/>
                <a:gd name="connsiteX153" fmla="*/ 7832671 w 8977890"/>
                <a:gd name="connsiteY153" fmla="*/ 3764132 h 5628443"/>
                <a:gd name="connsiteX154" fmla="*/ 7868181 w 8977890"/>
                <a:gd name="connsiteY154" fmla="*/ 3773010 h 5628443"/>
                <a:gd name="connsiteX155" fmla="*/ 7903692 w 8977890"/>
                <a:gd name="connsiteY155" fmla="*/ 3817398 h 5628443"/>
                <a:gd name="connsiteX156" fmla="*/ 7939203 w 8977890"/>
                <a:gd name="connsiteY156" fmla="*/ 3870664 h 5628443"/>
                <a:gd name="connsiteX157" fmla="*/ 7965836 w 8977890"/>
                <a:gd name="connsiteY157" fmla="*/ 3888419 h 5628443"/>
                <a:gd name="connsiteX158" fmla="*/ 8001346 w 8977890"/>
                <a:gd name="connsiteY158" fmla="*/ 3932808 h 5628443"/>
                <a:gd name="connsiteX159" fmla="*/ 8045735 w 8977890"/>
                <a:gd name="connsiteY159" fmla="*/ 3977196 h 5628443"/>
                <a:gd name="connsiteX160" fmla="*/ 8116756 w 8977890"/>
                <a:gd name="connsiteY160" fmla="*/ 4039340 h 5628443"/>
                <a:gd name="connsiteX161" fmla="*/ 8143389 w 8977890"/>
                <a:gd name="connsiteY161" fmla="*/ 4065973 h 5628443"/>
                <a:gd name="connsiteX162" fmla="*/ 8170022 w 8977890"/>
                <a:gd name="connsiteY162" fmla="*/ 4092606 h 5628443"/>
                <a:gd name="connsiteX163" fmla="*/ 8196655 w 8977890"/>
                <a:gd name="connsiteY163" fmla="*/ 4145872 h 5628443"/>
                <a:gd name="connsiteX164" fmla="*/ 8223288 w 8977890"/>
                <a:gd name="connsiteY164" fmla="*/ 4199138 h 5628443"/>
                <a:gd name="connsiteX165" fmla="*/ 8241043 w 8977890"/>
                <a:gd name="connsiteY165" fmla="*/ 4261281 h 5628443"/>
                <a:gd name="connsiteX166" fmla="*/ 8258799 w 8977890"/>
                <a:gd name="connsiteY166" fmla="*/ 4279037 h 5628443"/>
                <a:gd name="connsiteX167" fmla="*/ 8276554 w 8977890"/>
                <a:gd name="connsiteY167" fmla="*/ 4305670 h 5628443"/>
                <a:gd name="connsiteX168" fmla="*/ 8303187 w 8977890"/>
                <a:gd name="connsiteY168" fmla="*/ 4323425 h 5628443"/>
                <a:gd name="connsiteX169" fmla="*/ 8320942 w 8977890"/>
                <a:gd name="connsiteY169" fmla="*/ 4341181 h 5628443"/>
                <a:gd name="connsiteX170" fmla="*/ 8329820 w 8977890"/>
                <a:gd name="connsiteY170" fmla="*/ 4367814 h 5628443"/>
                <a:gd name="connsiteX171" fmla="*/ 8347575 w 8977890"/>
                <a:gd name="connsiteY171" fmla="*/ 4429957 h 5628443"/>
                <a:gd name="connsiteX172" fmla="*/ 8338698 w 8977890"/>
                <a:gd name="connsiteY172" fmla="*/ 4536489 h 5628443"/>
                <a:gd name="connsiteX173" fmla="*/ 8329820 w 8977890"/>
                <a:gd name="connsiteY173" fmla="*/ 4563122 h 5628443"/>
                <a:gd name="connsiteX174" fmla="*/ 8312065 w 8977890"/>
                <a:gd name="connsiteY174" fmla="*/ 4580878 h 5628443"/>
                <a:gd name="connsiteX175" fmla="*/ 8267676 w 8977890"/>
                <a:gd name="connsiteY175" fmla="*/ 4651899 h 5628443"/>
                <a:gd name="connsiteX176" fmla="*/ 8249921 w 8977890"/>
                <a:gd name="connsiteY176" fmla="*/ 4705165 h 5628443"/>
                <a:gd name="connsiteX177" fmla="*/ 8232166 w 8977890"/>
                <a:gd name="connsiteY177" fmla="*/ 4731798 h 5628443"/>
                <a:gd name="connsiteX178" fmla="*/ 8214410 w 8977890"/>
                <a:gd name="connsiteY178" fmla="*/ 4785064 h 5628443"/>
                <a:gd name="connsiteX179" fmla="*/ 8161144 w 8977890"/>
                <a:gd name="connsiteY179" fmla="*/ 4829452 h 5628443"/>
                <a:gd name="connsiteX180" fmla="*/ 8134511 w 8977890"/>
                <a:gd name="connsiteY180" fmla="*/ 4838330 h 5628443"/>
                <a:gd name="connsiteX181" fmla="*/ 8116756 w 8977890"/>
                <a:gd name="connsiteY181" fmla="*/ 4909351 h 5628443"/>
                <a:gd name="connsiteX182" fmla="*/ 8090123 w 8977890"/>
                <a:gd name="connsiteY182" fmla="*/ 4927107 h 5628443"/>
                <a:gd name="connsiteX183" fmla="*/ 8063490 w 8977890"/>
                <a:gd name="connsiteY183" fmla="*/ 4953740 h 5628443"/>
                <a:gd name="connsiteX184" fmla="*/ 8045735 w 8977890"/>
                <a:gd name="connsiteY184" fmla="*/ 4980373 h 5628443"/>
                <a:gd name="connsiteX185" fmla="*/ 8027979 w 8977890"/>
                <a:gd name="connsiteY185" fmla="*/ 4998128 h 5628443"/>
                <a:gd name="connsiteX186" fmla="*/ 7992469 w 8977890"/>
                <a:gd name="connsiteY186" fmla="*/ 5051394 h 5628443"/>
                <a:gd name="connsiteX187" fmla="*/ 7956958 w 8977890"/>
                <a:gd name="connsiteY187" fmla="*/ 5086905 h 5628443"/>
                <a:gd name="connsiteX188" fmla="*/ 7930325 w 8977890"/>
                <a:gd name="connsiteY188" fmla="*/ 5095782 h 5628443"/>
                <a:gd name="connsiteX189" fmla="*/ 7894814 w 8977890"/>
                <a:gd name="connsiteY189" fmla="*/ 5131293 h 5628443"/>
                <a:gd name="connsiteX190" fmla="*/ 7868181 w 8977890"/>
                <a:gd name="connsiteY190" fmla="*/ 5175681 h 5628443"/>
                <a:gd name="connsiteX191" fmla="*/ 7814915 w 8977890"/>
                <a:gd name="connsiteY191" fmla="*/ 5193437 h 5628443"/>
                <a:gd name="connsiteX192" fmla="*/ 7788282 w 8977890"/>
                <a:gd name="connsiteY192" fmla="*/ 5202315 h 5628443"/>
                <a:gd name="connsiteX193" fmla="*/ 7735016 w 8977890"/>
                <a:gd name="connsiteY193" fmla="*/ 5237825 h 5628443"/>
                <a:gd name="connsiteX194" fmla="*/ 7690628 w 8977890"/>
                <a:gd name="connsiteY194" fmla="*/ 5273336 h 5628443"/>
                <a:gd name="connsiteX195" fmla="*/ 7663995 w 8977890"/>
                <a:gd name="connsiteY195" fmla="*/ 5282214 h 5628443"/>
                <a:gd name="connsiteX196" fmla="*/ 7655117 w 8977890"/>
                <a:gd name="connsiteY196" fmla="*/ 5228948 h 5628443"/>
                <a:gd name="connsiteX197" fmla="*/ 7637362 w 8977890"/>
                <a:gd name="connsiteY197" fmla="*/ 5211192 h 5628443"/>
                <a:gd name="connsiteX198" fmla="*/ 7539707 w 8977890"/>
                <a:gd name="connsiteY198" fmla="*/ 5184559 h 5628443"/>
                <a:gd name="connsiteX199" fmla="*/ 7530830 w 8977890"/>
                <a:gd name="connsiteY199" fmla="*/ 5157926 h 5628443"/>
                <a:gd name="connsiteX200" fmla="*/ 7486441 w 8977890"/>
                <a:gd name="connsiteY200" fmla="*/ 5131293 h 5628443"/>
                <a:gd name="connsiteX201" fmla="*/ 7468686 w 8977890"/>
                <a:gd name="connsiteY201" fmla="*/ 5157926 h 5628443"/>
                <a:gd name="connsiteX202" fmla="*/ 7495319 w 8977890"/>
                <a:gd name="connsiteY202" fmla="*/ 5202315 h 5628443"/>
                <a:gd name="connsiteX203" fmla="*/ 7539707 w 8977890"/>
                <a:gd name="connsiteY203" fmla="*/ 5246703 h 5628443"/>
                <a:gd name="connsiteX204" fmla="*/ 7557463 w 8977890"/>
                <a:gd name="connsiteY204" fmla="*/ 5397623 h 5628443"/>
                <a:gd name="connsiteX205" fmla="*/ 7601851 w 8977890"/>
                <a:gd name="connsiteY205" fmla="*/ 5459767 h 5628443"/>
                <a:gd name="connsiteX206" fmla="*/ 7628484 w 8977890"/>
                <a:gd name="connsiteY206" fmla="*/ 5486400 h 5628443"/>
                <a:gd name="connsiteX207" fmla="*/ 7646239 w 8977890"/>
                <a:gd name="connsiteY207" fmla="*/ 5513033 h 5628443"/>
                <a:gd name="connsiteX208" fmla="*/ 7672873 w 8977890"/>
                <a:gd name="connsiteY208" fmla="*/ 5530788 h 5628443"/>
                <a:gd name="connsiteX209" fmla="*/ 7699506 w 8977890"/>
                <a:gd name="connsiteY209" fmla="*/ 5557421 h 5628443"/>
                <a:gd name="connsiteX210" fmla="*/ 7735016 w 8977890"/>
                <a:gd name="connsiteY210" fmla="*/ 5566299 h 5628443"/>
                <a:gd name="connsiteX211" fmla="*/ 7779405 w 8977890"/>
                <a:gd name="connsiteY211" fmla="*/ 5584054 h 5628443"/>
                <a:gd name="connsiteX212" fmla="*/ 7806038 w 8977890"/>
                <a:gd name="connsiteY212" fmla="*/ 5601810 h 5628443"/>
                <a:gd name="connsiteX213" fmla="*/ 7859304 w 8977890"/>
                <a:gd name="connsiteY213" fmla="*/ 5610687 h 5628443"/>
                <a:gd name="connsiteX214" fmla="*/ 7921447 w 8977890"/>
                <a:gd name="connsiteY214" fmla="*/ 5628443 h 5628443"/>
                <a:gd name="connsiteX215" fmla="*/ 8223288 w 8977890"/>
                <a:gd name="connsiteY215" fmla="*/ 5592932 h 5628443"/>
                <a:gd name="connsiteX216" fmla="*/ 8320942 w 8977890"/>
                <a:gd name="connsiteY216" fmla="*/ 5566299 h 5628443"/>
                <a:gd name="connsiteX217" fmla="*/ 8356453 w 8977890"/>
                <a:gd name="connsiteY217" fmla="*/ 5557421 h 5628443"/>
                <a:gd name="connsiteX218" fmla="*/ 8427474 w 8977890"/>
                <a:gd name="connsiteY218" fmla="*/ 5521911 h 5628443"/>
                <a:gd name="connsiteX219" fmla="*/ 8489618 w 8977890"/>
                <a:gd name="connsiteY219" fmla="*/ 5504155 h 5628443"/>
                <a:gd name="connsiteX220" fmla="*/ 8542884 w 8977890"/>
                <a:gd name="connsiteY220" fmla="*/ 5468645 h 5628443"/>
                <a:gd name="connsiteX221" fmla="*/ 8560639 w 8977890"/>
                <a:gd name="connsiteY221" fmla="*/ 5450889 h 5628443"/>
                <a:gd name="connsiteX222" fmla="*/ 8587273 w 8977890"/>
                <a:gd name="connsiteY222" fmla="*/ 5442012 h 5628443"/>
                <a:gd name="connsiteX223" fmla="*/ 8622783 w 8977890"/>
                <a:gd name="connsiteY223" fmla="*/ 5370990 h 5628443"/>
                <a:gd name="connsiteX224" fmla="*/ 8631661 w 8977890"/>
                <a:gd name="connsiteY224" fmla="*/ 5344357 h 5628443"/>
                <a:gd name="connsiteX225" fmla="*/ 8640539 w 8977890"/>
                <a:gd name="connsiteY225" fmla="*/ 5193437 h 5628443"/>
                <a:gd name="connsiteX226" fmla="*/ 8826970 w 8977890"/>
                <a:gd name="connsiteY226" fmla="*/ 4412202 h 5628443"/>
                <a:gd name="connsiteX227" fmla="*/ 8960135 w 8977890"/>
                <a:gd name="connsiteY227" fmla="*/ 4074850 h 5628443"/>
                <a:gd name="connsiteX228" fmla="*/ 8977890 w 8977890"/>
                <a:gd name="connsiteY228" fmla="*/ 4048217 h 5628443"/>
                <a:gd name="connsiteX229" fmla="*/ 8942379 w 8977890"/>
                <a:gd name="connsiteY229" fmla="*/ 3986074 h 5628443"/>
                <a:gd name="connsiteX230" fmla="*/ 8933502 w 8977890"/>
                <a:gd name="connsiteY230" fmla="*/ 3959441 h 5628443"/>
                <a:gd name="connsiteX231" fmla="*/ 8915746 w 8977890"/>
                <a:gd name="connsiteY231" fmla="*/ 3915052 h 5628443"/>
                <a:gd name="connsiteX232" fmla="*/ 8906869 w 8977890"/>
                <a:gd name="connsiteY232" fmla="*/ 3879542 h 5628443"/>
                <a:gd name="connsiteX233" fmla="*/ 8871358 w 8977890"/>
                <a:gd name="connsiteY233" fmla="*/ 3817398 h 5628443"/>
                <a:gd name="connsiteX234" fmla="*/ 8862480 w 8977890"/>
                <a:gd name="connsiteY234" fmla="*/ 3790765 h 5628443"/>
                <a:gd name="connsiteX235" fmla="*/ 8844725 w 8977890"/>
                <a:gd name="connsiteY235" fmla="*/ 3755254 h 5628443"/>
                <a:gd name="connsiteX236" fmla="*/ 8826970 w 8977890"/>
                <a:gd name="connsiteY236" fmla="*/ 3710866 h 5628443"/>
                <a:gd name="connsiteX237" fmla="*/ 8809214 w 8977890"/>
                <a:gd name="connsiteY237" fmla="*/ 3675355 h 5628443"/>
                <a:gd name="connsiteX238" fmla="*/ 8791459 w 8977890"/>
                <a:gd name="connsiteY238" fmla="*/ 3613212 h 5628443"/>
                <a:gd name="connsiteX239" fmla="*/ 8773704 w 8977890"/>
                <a:gd name="connsiteY239" fmla="*/ 3568823 h 5628443"/>
                <a:gd name="connsiteX240" fmla="*/ 8764826 w 8977890"/>
                <a:gd name="connsiteY240" fmla="*/ 3542190 h 5628443"/>
                <a:gd name="connsiteX241" fmla="*/ 8747071 w 8977890"/>
                <a:gd name="connsiteY241" fmla="*/ 3515557 h 5628443"/>
                <a:gd name="connsiteX242" fmla="*/ 8711560 w 8977890"/>
                <a:gd name="connsiteY242" fmla="*/ 3453414 h 5628443"/>
                <a:gd name="connsiteX243" fmla="*/ 8684927 w 8977890"/>
                <a:gd name="connsiteY243" fmla="*/ 3373515 h 5628443"/>
                <a:gd name="connsiteX244" fmla="*/ 8667172 w 8977890"/>
                <a:gd name="connsiteY244" fmla="*/ 3329126 h 5628443"/>
                <a:gd name="connsiteX245" fmla="*/ 8658294 w 8977890"/>
                <a:gd name="connsiteY245" fmla="*/ 3302493 h 5628443"/>
                <a:gd name="connsiteX246" fmla="*/ 8640539 w 8977890"/>
                <a:gd name="connsiteY246" fmla="*/ 3266982 h 5628443"/>
                <a:gd name="connsiteX247" fmla="*/ 8622783 w 8977890"/>
                <a:gd name="connsiteY247" fmla="*/ 3204839 h 5628443"/>
                <a:gd name="connsiteX248" fmla="*/ 8605028 w 8977890"/>
                <a:gd name="connsiteY248" fmla="*/ 3133817 h 5628443"/>
                <a:gd name="connsiteX249" fmla="*/ 8622783 w 8977890"/>
                <a:gd name="connsiteY249" fmla="*/ 2876365 h 5628443"/>
                <a:gd name="connsiteX250" fmla="*/ 8649416 w 8977890"/>
                <a:gd name="connsiteY250" fmla="*/ 2672179 h 5628443"/>
                <a:gd name="connsiteX251" fmla="*/ 8658294 w 8977890"/>
                <a:gd name="connsiteY251" fmla="*/ 2370338 h 5628443"/>
                <a:gd name="connsiteX252" fmla="*/ 8640539 w 8977890"/>
                <a:gd name="connsiteY252" fmla="*/ 2290439 h 5628443"/>
                <a:gd name="connsiteX253" fmla="*/ 8622783 w 8977890"/>
                <a:gd name="connsiteY253" fmla="*/ 2068497 h 5628443"/>
                <a:gd name="connsiteX254" fmla="*/ 8605028 w 8977890"/>
                <a:gd name="connsiteY254" fmla="*/ 1686757 h 5628443"/>
                <a:gd name="connsiteX255" fmla="*/ 8587273 w 8977890"/>
                <a:gd name="connsiteY255" fmla="*/ 1589103 h 5628443"/>
                <a:gd name="connsiteX256" fmla="*/ 8569517 w 8977890"/>
                <a:gd name="connsiteY256" fmla="*/ 1562470 h 5628443"/>
                <a:gd name="connsiteX257" fmla="*/ 8551762 w 8977890"/>
                <a:gd name="connsiteY257" fmla="*/ 1482571 h 5628443"/>
                <a:gd name="connsiteX258" fmla="*/ 8542884 w 8977890"/>
                <a:gd name="connsiteY258" fmla="*/ 1455938 h 5628443"/>
                <a:gd name="connsiteX259" fmla="*/ 8534006 w 8977890"/>
                <a:gd name="connsiteY259" fmla="*/ 1376039 h 5628443"/>
                <a:gd name="connsiteX260" fmla="*/ 8516251 w 8977890"/>
                <a:gd name="connsiteY260" fmla="*/ 1331650 h 5628443"/>
                <a:gd name="connsiteX261" fmla="*/ 8498496 w 8977890"/>
                <a:gd name="connsiteY261" fmla="*/ 1260629 h 5628443"/>
                <a:gd name="connsiteX262" fmla="*/ 8471863 w 8977890"/>
                <a:gd name="connsiteY262" fmla="*/ 1109709 h 5628443"/>
                <a:gd name="connsiteX263" fmla="*/ 8462985 w 8977890"/>
                <a:gd name="connsiteY263" fmla="*/ 1083076 h 5628443"/>
                <a:gd name="connsiteX264" fmla="*/ 8454107 w 8977890"/>
                <a:gd name="connsiteY264" fmla="*/ 1003177 h 5628443"/>
                <a:gd name="connsiteX265" fmla="*/ 8480740 w 8977890"/>
                <a:gd name="connsiteY265" fmla="*/ 870012 h 5628443"/>
                <a:gd name="connsiteX266" fmla="*/ 8462985 w 8977890"/>
                <a:gd name="connsiteY266" fmla="*/ 798990 h 5628443"/>
                <a:gd name="connsiteX267" fmla="*/ 8445230 w 8977890"/>
                <a:gd name="connsiteY267" fmla="*/ 763480 h 5628443"/>
                <a:gd name="connsiteX268" fmla="*/ 8427474 w 8977890"/>
                <a:gd name="connsiteY268" fmla="*/ 692458 h 5628443"/>
                <a:gd name="connsiteX269" fmla="*/ 8418597 w 8977890"/>
                <a:gd name="connsiteY269" fmla="*/ 665825 h 5628443"/>
                <a:gd name="connsiteX270" fmla="*/ 8400841 w 8977890"/>
                <a:gd name="connsiteY270" fmla="*/ 639192 h 5628443"/>
                <a:gd name="connsiteX271" fmla="*/ 8383086 w 8977890"/>
                <a:gd name="connsiteY271" fmla="*/ 568171 h 5628443"/>
                <a:gd name="connsiteX272" fmla="*/ 8365331 w 8977890"/>
                <a:gd name="connsiteY272" fmla="*/ 550415 h 5628443"/>
                <a:gd name="connsiteX273" fmla="*/ 8347575 w 8977890"/>
                <a:gd name="connsiteY273" fmla="*/ 497149 h 5628443"/>
                <a:gd name="connsiteX274" fmla="*/ 8338698 w 8977890"/>
                <a:gd name="connsiteY274" fmla="*/ 470516 h 5628443"/>
                <a:gd name="connsiteX275" fmla="*/ 8303187 w 8977890"/>
                <a:gd name="connsiteY275" fmla="*/ 417250 h 5628443"/>
                <a:gd name="connsiteX276" fmla="*/ 8276554 w 8977890"/>
                <a:gd name="connsiteY276" fmla="*/ 363984 h 5628443"/>
                <a:gd name="connsiteX277" fmla="*/ 8249921 w 8977890"/>
                <a:gd name="connsiteY277" fmla="*/ 346229 h 5628443"/>
                <a:gd name="connsiteX278" fmla="*/ 8223288 w 8977890"/>
                <a:gd name="connsiteY278" fmla="*/ 319596 h 5628443"/>
                <a:gd name="connsiteX279" fmla="*/ 8161144 w 8977890"/>
                <a:gd name="connsiteY279" fmla="*/ 301841 h 5628443"/>
                <a:gd name="connsiteX280" fmla="*/ 8090123 w 8977890"/>
                <a:gd name="connsiteY280" fmla="*/ 275208 h 5628443"/>
                <a:gd name="connsiteX281" fmla="*/ 7752772 w 8977890"/>
                <a:gd name="connsiteY281" fmla="*/ 284085 h 5628443"/>
                <a:gd name="connsiteX282" fmla="*/ 7584096 w 8977890"/>
                <a:gd name="connsiteY282" fmla="*/ 310718 h 5628443"/>
                <a:gd name="connsiteX283" fmla="*/ 7486441 w 8977890"/>
                <a:gd name="connsiteY283" fmla="*/ 319596 h 5628443"/>
                <a:gd name="connsiteX284" fmla="*/ 7140212 w 8977890"/>
                <a:gd name="connsiteY284" fmla="*/ 310718 h 5628443"/>
                <a:gd name="connsiteX285" fmla="*/ 7007047 w 8977890"/>
                <a:gd name="connsiteY285" fmla="*/ 292963 h 5628443"/>
                <a:gd name="connsiteX286" fmla="*/ 6944904 w 8977890"/>
                <a:gd name="connsiteY286" fmla="*/ 275208 h 5628443"/>
                <a:gd name="connsiteX287" fmla="*/ 6909393 w 8977890"/>
                <a:gd name="connsiteY287" fmla="*/ 266330 h 5628443"/>
                <a:gd name="connsiteX288" fmla="*/ 6820616 w 8977890"/>
                <a:gd name="connsiteY288" fmla="*/ 257452 h 5628443"/>
                <a:gd name="connsiteX289" fmla="*/ 6501020 w 8977890"/>
                <a:gd name="connsiteY289" fmla="*/ 275208 h 5628443"/>
                <a:gd name="connsiteX290" fmla="*/ 6474387 w 8977890"/>
                <a:gd name="connsiteY290" fmla="*/ 284085 h 5628443"/>
                <a:gd name="connsiteX291" fmla="*/ 6287956 w 8977890"/>
                <a:gd name="connsiteY291" fmla="*/ 257452 h 5628443"/>
                <a:gd name="connsiteX292" fmla="*/ 6074892 w 8977890"/>
                <a:gd name="connsiteY292" fmla="*/ 230819 h 5628443"/>
                <a:gd name="connsiteX293" fmla="*/ 5852950 w 8977890"/>
                <a:gd name="connsiteY293" fmla="*/ 195309 h 5628443"/>
                <a:gd name="connsiteX294" fmla="*/ 5746418 w 8977890"/>
                <a:gd name="connsiteY294" fmla="*/ 177553 h 5628443"/>
                <a:gd name="connsiteX295" fmla="*/ 5639886 w 8977890"/>
                <a:gd name="connsiteY295" fmla="*/ 133165 h 5628443"/>
                <a:gd name="connsiteX296" fmla="*/ 5568865 w 8977890"/>
                <a:gd name="connsiteY296" fmla="*/ 115410 h 5628443"/>
                <a:gd name="connsiteX297" fmla="*/ 5497843 w 8977890"/>
                <a:gd name="connsiteY297" fmla="*/ 106532 h 5628443"/>
                <a:gd name="connsiteX298" fmla="*/ 5453455 w 8977890"/>
                <a:gd name="connsiteY298" fmla="*/ 97654 h 5628443"/>
                <a:gd name="connsiteX299" fmla="*/ 5373556 w 8977890"/>
                <a:gd name="connsiteY299" fmla="*/ 88777 h 5628443"/>
                <a:gd name="connsiteX300" fmla="*/ 5338045 w 8977890"/>
                <a:gd name="connsiteY300" fmla="*/ 79899 h 5628443"/>
                <a:gd name="connsiteX301" fmla="*/ 5284779 w 8977890"/>
                <a:gd name="connsiteY301" fmla="*/ 71021 h 5628443"/>
                <a:gd name="connsiteX302" fmla="*/ 4308236 w 8977890"/>
                <a:gd name="connsiteY302" fmla="*/ 62144 h 5628443"/>
                <a:gd name="connsiteX303" fmla="*/ 4086294 w 8977890"/>
                <a:gd name="connsiteY303" fmla="*/ 62144 h 5628443"/>
                <a:gd name="connsiteX304" fmla="*/ 3766698 w 8977890"/>
                <a:gd name="connsiteY304" fmla="*/ 71021 h 5628443"/>
                <a:gd name="connsiteX305" fmla="*/ 3544756 w 8977890"/>
                <a:gd name="connsiteY305" fmla="*/ 62144 h 5628443"/>
                <a:gd name="connsiteX306" fmla="*/ 3509245 w 8977890"/>
                <a:gd name="connsiteY306" fmla="*/ 53266 h 5628443"/>
                <a:gd name="connsiteX307" fmla="*/ 3447102 w 8977890"/>
                <a:gd name="connsiteY307" fmla="*/ 44388 h 5628443"/>
                <a:gd name="connsiteX308" fmla="*/ 3367203 w 8977890"/>
                <a:gd name="connsiteY308" fmla="*/ 26633 h 5628443"/>
                <a:gd name="connsiteX309" fmla="*/ 3163016 w 8977890"/>
                <a:gd name="connsiteY309" fmla="*/ 0 h 5628443"/>
                <a:gd name="connsiteX310" fmla="*/ 2310760 w 8977890"/>
                <a:gd name="connsiteY310" fmla="*/ 17755 h 5628443"/>
                <a:gd name="connsiteX311" fmla="*/ 2230861 w 8977890"/>
                <a:gd name="connsiteY311" fmla="*/ 26633 h 5628443"/>
                <a:gd name="connsiteX312" fmla="*/ 1964531 w 8977890"/>
                <a:gd name="connsiteY312" fmla="*/ 44388 h 5628443"/>
                <a:gd name="connsiteX313" fmla="*/ 1911265 w 8977890"/>
                <a:gd name="connsiteY313" fmla="*/ 53266 h 5628443"/>
                <a:gd name="connsiteX314" fmla="*/ 1778100 w 8977890"/>
                <a:gd name="connsiteY314" fmla="*/ 88777 h 5628443"/>
                <a:gd name="connsiteX315" fmla="*/ 1653812 w 8977890"/>
                <a:gd name="connsiteY315" fmla="*/ 97654 h 5628443"/>
                <a:gd name="connsiteX316" fmla="*/ 1556158 w 8977890"/>
                <a:gd name="connsiteY316" fmla="*/ 106532 h 5628443"/>
                <a:gd name="connsiteX317" fmla="*/ 1263195 w 8977890"/>
                <a:gd name="connsiteY317" fmla="*/ 124287 h 5628443"/>
                <a:gd name="connsiteX318" fmla="*/ 1165540 w 8977890"/>
                <a:gd name="connsiteY318" fmla="*/ 142043 h 5628443"/>
                <a:gd name="connsiteX319" fmla="*/ 1076764 w 8977890"/>
                <a:gd name="connsiteY319" fmla="*/ 150920 h 5628443"/>
                <a:gd name="connsiteX320" fmla="*/ 996865 w 8977890"/>
                <a:gd name="connsiteY320" fmla="*/ 177553 h 5628443"/>
                <a:gd name="connsiteX321" fmla="*/ 970232 w 8977890"/>
                <a:gd name="connsiteY321" fmla="*/ 186431 h 5628443"/>
                <a:gd name="connsiteX322" fmla="*/ 925843 w 8977890"/>
                <a:gd name="connsiteY322" fmla="*/ 195309 h 5628443"/>
                <a:gd name="connsiteX323" fmla="*/ 899210 w 8977890"/>
                <a:gd name="connsiteY323" fmla="*/ 213064 h 5628443"/>
                <a:gd name="connsiteX324" fmla="*/ 863700 w 8977890"/>
                <a:gd name="connsiteY324" fmla="*/ 221942 h 5628443"/>
                <a:gd name="connsiteX325" fmla="*/ 810434 w 8977890"/>
                <a:gd name="connsiteY325" fmla="*/ 239697 h 5628443"/>
                <a:gd name="connsiteX326" fmla="*/ 721657 w 8977890"/>
                <a:gd name="connsiteY326" fmla="*/ 266330 h 5628443"/>
                <a:gd name="connsiteX327" fmla="*/ 624003 w 8977890"/>
                <a:gd name="connsiteY327" fmla="*/ 284085 h 5628443"/>
                <a:gd name="connsiteX328" fmla="*/ 552981 w 8977890"/>
                <a:gd name="connsiteY328" fmla="*/ 301841 h 5628443"/>
                <a:gd name="connsiteX329" fmla="*/ 517471 w 8977890"/>
                <a:gd name="connsiteY329" fmla="*/ 310718 h 5628443"/>
                <a:gd name="connsiteX330" fmla="*/ 481960 w 8977890"/>
                <a:gd name="connsiteY330" fmla="*/ 319596 h 5628443"/>
                <a:gd name="connsiteX331" fmla="*/ 419816 w 8977890"/>
                <a:gd name="connsiteY331" fmla="*/ 355107 h 5628443"/>
                <a:gd name="connsiteX332" fmla="*/ 393183 w 8977890"/>
                <a:gd name="connsiteY332" fmla="*/ 363984 h 5628443"/>
                <a:gd name="connsiteX333" fmla="*/ 339917 w 8977890"/>
                <a:gd name="connsiteY333" fmla="*/ 390617 h 5628443"/>
                <a:gd name="connsiteX334" fmla="*/ 260018 w 8977890"/>
                <a:gd name="connsiteY334" fmla="*/ 417250 h 5628443"/>
                <a:gd name="connsiteX335" fmla="*/ 206752 w 8977890"/>
                <a:gd name="connsiteY335" fmla="*/ 435006 h 5628443"/>
                <a:gd name="connsiteX336" fmla="*/ 55832 w 8977890"/>
                <a:gd name="connsiteY336" fmla="*/ 443883 h 5628443"/>
                <a:gd name="connsiteX337" fmla="*/ 2566 w 8977890"/>
                <a:gd name="connsiteY337" fmla="*/ 443883 h 562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8977890" h="5628443">
                  <a:moveTo>
                    <a:pt x="2566" y="443883"/>
                  </a:moveTo>
                  <a:cubicBezTo>
                    <a:pt x="-3352" y="489751"/>
                    <a:pt x="327" y="519161"/>
                    <a:pt x="20321" y="719091"/>
                  </a:cubicBezTo>
                  <a:cubicBezTo>
                    <a:pt x="23867" y="754548"/>
                    <a:pt x="24779" y="790264"/>
                    <a:pt x="29199" y="825623"/>
                  </a:cubicBezTo>
                  <a:cubicBezTo>
                    <a:pt x="34724" y="869828"/>
                    <a:pt x="38529" y="849854"/>
                    <a:pt x="46954" y="887767"/>
                  </a:cubicBezTo>
                  <a:cubicBezTo>
                    <a:pt x="50859" y="905339"/>
                    <a:pt x="52873" y="923278"/>
                    <a:pt x="55832" y="941033"/>
                  </a:cubicBezTo>
                  <a:cubicBezTo>
                    <a:pt x="58791" y="1035728"/>
                    <a:pt x="56382" y="1130743"/>
                    <a:pt x="64709" y="1225118"/>
                  </a:cubicBezTo>
                  <a:cubicBezTo>
                    <a:pt x="65445" y="1233456"/>
                    <a:pt x="74119" y="1242232"/>
                    <a:pt x="82465" y="1242874"/>
                  </a:cubicBezTo>
                  <a:cubicBezTo>
                    <a:pt x="115054" y="1245381"/>
                    <a:pt x="147568" y="1236955"/>
                    <a:pt x="180119" y="1233996"/>
                  </a:cubicBezTo>
                  <a:cubicBezTo>
                    <a:pt x="194915" y="1231037"/>
                    <a:pt x="210638" y="1231062"/>
                    <a:pt x="224507" y="1225118"/>
                  </a:cubicBezTo>
                  <a:cubicBezTo>
                    <a:pt x="232200" y="1221821"/>
                    <a:pt x="234777" y="1211106"/>
                    <a:pt x="242263" y="1207363"/>
                  </a:cubicBezTo>
                  <a:cubicBezTo>
                    <a:pt x="259003" y="1198993"/>
                    <a:pt x="277774" y="1195526"/>
                    <a:pt x="295529" y="1189608"/>
                  </a:cubicBezTo>
                  <a:lnTo>
                    <a:pt x="322162" y="1180730"/>
                  </a:lnTo>
                  <a:cubicBezTo>
                    <a:pt x="331040" y="1177771"/>
                    <a:pt x="340425" y="1176037"/>
                    <a:pt x="348795" y="1171852"/>
                  </a:cubicBezTo>
                  <a:cubicBezTo>
                    <a:pt x="360632" y="1165934"/>
                    <a:pt x="372142" y="1159310"/>
                    <a:pt x="384306" y="1154097"/>
                  </a:cubicBezTo>
                  <a:cubicBezTo>
                    <a:pt x="392907" y="1150411"/>
                    <a:pt x="402569" y="1149404"/>
                    <a:pt x="410939" y="1145219"/>
                  </a:cubicBezTo>
                  <a:cubicBezTo>
                    <a:pt x="424891" y="1138243"/>
                    <a:pt x="463694" y="1107537"/>
                    <a:pt x="473082" y="1100831"/>
                  </a:cubicBezTo>
                  <a:cubicBezTo>
                    <a:pt x="481764" y="1094629"/>
                    <a:pt x="490172" y="1087848"/>
                    <a:pt x="499715" y="1083076"/>
                  </a:cubicBezTo>
                  <a:cubicBezTo>
                    <a:pt x="573180" y="1046344"/>
                    <a:pt x="469503" y="1111856"/>
                    <a:pt x="561859" y="1056443"/>
                  </a:cubicBezTo>
                  <a:cubicBezTo>
                    <a:pt x="580157" y="1045464"/>
                    <a:pt x="597370" y="1032769"/>
                    <a:pt x="615125" y="1020932"/>
                  </a:cubicBezTo>
                  <a:cubicBezTo>
                    <a:pt x="624003" y="1015014"/>
                    <a:pt x="634213" y="1010722"/>
                    <a:pt x="641758" y="1003177"/>
                  </a:cubicBezTo>
                  <a:cubicBezTo>
                    <a:pt x="683886" y="961049"/>
                    <a:pt x="661388" y="972960"/>
                    <a:pt x="703902" y="958788"/>
                  </a:cubicBezTo>
                  <a:cubicBezTo>
                    <a:pt x="720628" y="942062"/>
                    <a:pt x="734920" y="924288"/>
                    <a:pt x="757168" y="914400"/>
                  </a:cubicBezTo>
                  <a:cubicBezTo>
                    <a:pt x="774271" y="906799"/>
                    <a:pt x="810434" y="896645"/>
                    <a:pt x="810434" y="896645"/>
                  </a:cubicBezTo>
                  <a:cubicBezTo>
                    <a:pt x="841423" y="865654"/>
                    <a:pt x="820248" y="881536"/>
                    <a:pt x="881455" y="861134"/>
                  </a:cubicBezTo>
                  <a:lnTo>
                    <a:pt x="908088" y="852256"/>
                  </a:lnTo>
                  <a:lnTo>
                    <a:pt x="934721" y="843379"/>
                  </a:lnTo>
                  <a:cubicBezTo>
                    <a:pt x="940639" y="837460"/>
                    <a:pt x="944990" y="829366"/>
                    <a:pt x="952476" y="825623"/>
                  </a:cubicBezTo>
                  <a:cubicBezTo>
                    <a:pt x="963389" y="820166"/>
                    <a:pt x="976255" y="820098"/>
                    <a:pt x="987987" y="816746"/>
                  </a:cubicBezTo>
                  <a:cubicBezTo>
                    <a:pt x="996985" y="814175"/>
                    <a:pt x="1005542" y="810138"/>
                    <a:pt x="1014620" y="807868"/>
                  </a:cubicBezTo>
                  <a:cubicBezTo>
                    <a:pt x="1029258" y="804208"/>
                    <a:pt x="1044451" y="802960"/>
                    <a:pt x="1059008" y="798990"/>
                  </a:cubicBezTo>
                  <a:cubicBezTo>
                    <a:pt x="1077064" y="794066"/>
                    <a:pt x="1112274" y="781235"/>
                    <a:pt x="1112274" y="781235"/>
                  </a:cubicBezTo>
                  <a:cubicBezTo>
                    <a:pt x="1118193" y="775317"/>
                    <a:pt x="1122853" y="767786"/>
                    <a:pt x="1130030" y="763480"/>
                  </a:cubicBezTo>
                  <a:cubicBezTo>
                    <a:pt x="1195655" y="724105"/>
                    <a:pt x="1115960" y="790717"/>
                    <a:pt x="1183296" y="736847"/>
                  </a:cubicBezTo>
                  <a:cubicBezTo>
                    <a:pt x="1213345" y="712807"/>
                    <a:pt x="1201211" y="701284"/>
                    <a:pt x="1254317" y="683581"/>
                  </a:cubicBezTo>
                  <a:lnTo>
                    <a:pt x="1307583" y="665825"/>
                  </a:lnTo>
                  <a:lnTo>
                    <a:pt x="1334216" y="656948"/>
                  </a:lnTo>
                  <a:cubicBezTo>
                    <a:pt x="1343094" y="651029"/>
                    <a:pt x="1352517" y="645857"/>
                    <a:pt x="1360849" y="639192"/>
                  </a:cubicBezTo>
                  <a:cubicBezTo>
                    <a:pt x="1367385" y="633963"/>
                    <a:pt x="1371119" y="625180"/>
                    <a:pt x="1378605" y="621437"/>
                  </a:cubicBezTo>
                  <a:cubicBezTo>
                    <a:pt x="1417604" y="601937"/>
                    <a:pt x="1451487" y="600879"/>
                    <a:pt x="1494014" y="594804"/>
                  </a:cubicBezTo>
                  <a:cubicBezTo>
                    <a:pt x="1528697" y="560121"/>
                    <a:pt x="1492303" y="591221"/>
                    <a:pt x="1538403" y="568171"/>
                  </a:cubicBezTo>
                  <a:cubicBezTo>
                    <a:pt x="1590288" y="542229"/>
                    <a:pt x="1539596" y="556416"/>
                    <a:pt x="1591669" y="541538"/>
                  </a:cubicBezTo>
                  <a:cubicBezTo>
                    <a:pt x="1604943" y="537745"/>
                    <a:pt x="1639622" y="530877"/>
                    <a:pt x="1653812" y="523782"/>
                  </a:cubicBezTo>
                  <a:cubicBezTo>
                    <a:pt x="1663355" y="519010"/>
                    <a:pt x="1670695" y="510360"/>
                    <a:pt x="1680445" y="506027"/>
                  </a:cubicBezTo>
                  <a:cubicBezTo>
                    <a:pt x="1697548" y="498426"/>
                    <a:pt x="1715956" y="494190"/>
                    <a:pt x="1733711" y="488272"/>
                  </a:cubicBezTo>
                  <a:lnTo>
                    <a:pt x="1760344" y="479394"/>
                  </a:lnTo>
                  <a:lnTo>
                    <a:pt x="1813610" y="461639"/>
                  </a:lnTo>
                  <a:cubicBezTo>
                    <a:pt x="1839611" y="452972"/>
                    <a:pt x="1855168" y="446562"/>
                    <a:pt x="1884632" y="443883"/>
                  </a:cubicBezTo>
                  <a:cubicBezTo>
                    <a:pt x="1934819" y="439321"/>
                    <a:pt x="1985245" y="437965"/>
                    <a:pt x="2035552" y="435006"/>
                  </a:cubicBezTo>
                  <a:cubicBezTo>
                    <a:pt x="2071063" y="437965"/>
                    <a:pt x="2106935" y="438025"/>
                    <a:pt x="2142084" y="443883"/>
                  </a:cubicBezTo>
                  <a:cubicBezTo>
                    <a:pt x="2160545" y="446960"/>
                    <a:pt x="2195350" y="461639"/>
                    <a:pt x="2195350" y="461639"/>
                  </a:cubicBezTo>
                  <a:cubicBezTo>
                    <a:pt x="2293543" y="457370"/>
                    <a:pt x="2475188" y="443111"/>
                    <a:pt x="2577090" y="461639"/>
                  </a:cubicBezTo>
                  <a:cubicBezTo>
                    <a:pt x="2587587" y="463548"/>
                    <a:pt x="2587819" y="480242"/>
                    <a:pt x="2594845" y="488272"/>
                  </a:cubicBezTo>
                  <a:cubicBezTo>
                    <a:pt x="2608624" y="504020"/>
                    <a:pt x="2624438" y="517864"/>
                    <a:pt x="2639234" y="532660"/>
                  </a:cubicBezTo>
                  <a:cubicBezTo>
                    <a:pt x="2648112" y="541538"/>
                    <a:pt x="2653956" y="555323"/>
                    <a:pt x="2665867" y="559293"/>
                  </a:cubicBezTo>
                  <a:lnTo>
                    <a:pt x="2692500" y="568171"/>
                  </a:lnTo>
                  <a:cubicBezTo>
                    <a:pt x="2698418" y="577049"/>
                    <a:pt x="2701207" y="589149"/>
                    <a:pt x="2710255" y="594804"/>
                  </a:cubicBezTo>
                  <a:cubicBezTo>
                    <a:pt x="2726126" y="604723"/>
                    <a:pt x="2745766" y="606641"/>
                    <a:pt x="2763521" y="612559"/>
                  </a:cubicBezTo>
                  <a:lnTo>
                    <a:pt x="2790154" y="621437"/>
                  </a:lnTo>
                  <a:cubicBezTo>
                    <a:pt x="2879659" y="651273"/>
                    <a:pt x="2740825" y="605750"/>
                    <a:pt x="2852298" y="639192"/>
                  </a:cubicBezTo>
                  <a:cubicBezTo>
                    <a:pt x="2870225" y="644570"/>
                    <a:pt x="2886913" y="655394"/>
                    <a:pt x="2905564" y="656948"/>
                  </a:cubicBezTo>
                  <a:lnTo>
                    <a:pt x="3012096" y="665825"/>
                  </a:lnTo>
                  <a:cubicBezTo>
                    <a:pt x="3100210" y="695198"/>
                    <a:pt x="2965606" y="645917"/>
                    <a:pt x="3065362" y="701336"/>
                  </a:cubicBezTo>
                  <a:cubicBezTo>
                    <a:pt x="3081723" y="710425"/>
                    <a:pt x="3100873" y="713173"/>
                    <a:pt x="3118628" y="719091"/>
                  </a:cubicBezTo>
                  <a:lnTo>
                    <a:pt x="3145261" y="727969"/>
                  </a:lnTo>
                  <a:cubicBezTo>
                    <a:pt x="3154139" y="730928"/>
                    <a:pt x="3164108" y="731656"/>
                    <a:pt x="3171894" y="736847"/>
                  </a:cubicBezTo>
                  <a:cubicBezTo>
                    <a:pt x="3180772" y="742765"/>
                    <a:pt x="3188176" y="752014"/>
                    <a:pt x="3198527" y="754602"/>
                  </a:cubicBezTo>
                  <a:cubicBezTo>
                    <a:pt x="3224524" y="761101"/>
                    <a:pt x="3251793" y="760521"/>
                    <a:pt x="3278426" y="763480"/>
                  </a:cubicBezTo>
                  <a:lnTo>
                    <a:pt x="3411591" y="807868"/>
                  </a:lnTo>
                  <a:lnTo>
                    <a:pt x="3438224" y="816746"/>
                  </a:lnTo>
                  <a:lnTo>
                    <a:pt x="3464857" y="825623"/>
                  </a:lnTo>
                  <a:cubicBezTo>
                    <a:pt x="3473735" y="831542"/>
                    <a:pt x="3481740" y="839046"/>
                    <a:pt x="3491490" y="843379"/>
                  </a:cubicBezTo>
                  <a:cubicBezTo>
                    <a:pt x="3508593" y="850980"/>
                    <a:pt x="3529183" y="850753"/>
                    <a:pt x="3544756" y="861134"/>
                  </a:cubicBezTo>
                  <a:cubicBezTo>
                    <a:pt x="3553634" y="867052"/>
                    <a:pt x="3563058" y="872224"/>
                    <a:pt x="3571389" y="878889"/>
                  </a:cubicBezTo>
                  <a:cubicBezTo>
                    <a:pt x="3577925" y="884118"/>
                    <a:pt x="3581658" y="892902"/>
                    <a:pt x="3589144" y="896645"/>
                  </a:cubicBezTo>
                  <a:cubicBezTo>
                    <a:pt x="3605884" y="905015"/>
                    <a:pt x="3624253" y="909861"/>
                    <a:pt x="3642410" y="914400"/>
                  </a:cubicBezTo>
                  <a:lnTo>
                    <a:pt x="3713432" y="932155"/>
                  </a:lnTo>
                  <a:cubicBezTo>
                    <a:pt x="3725269" y="935114"/>
                    <a:pt x="3737367" y="937175"/>
                    <a:pt x="3748942" y="941033"/>
                  </a:cubicBezTo>
                  <a:lnTo>
                    <a:pt x="3775575" y="949911"/>
                  </a:lnTo>
                  <a:cubicBezTo>
                    <a:pt x="3822923" y="946952"/>
                    <a:pt x="3870439" y="945999"/>
                    <a:pt x="3917618" y="941033"/>
                  </a:cubicBezTo>
                  <a:cubicBezTo>
                    <a:pt x="3926924" y="940053"/>
                    <a:pt x="3935172" y="934425"/>
                    <a:pt x="3944251" y="932155"/>
                  </a:cubicBezTo>
                  <a:cubicBezTo>
                    <a:pt x="3958889" y="928495"/>
                    <a:pt x="3974082" y="927248"/>
                    <a:pt x="3988639" y="923278"/>
                  </a:cubicBezTo>
                  <a:cubicBezTo>
                    <a:pt x="4006696" y="918353"/>
                    <a:pt x="4023237" y="906855"/>
                    <a:pt x="4041906" y="905522"/>
                  </a:cubicBezTo>
                  <a:lnTo>
                    <a:pt x="4166193" y="896645"/>
                  </a:lnTo>
                  <a:lnTo>
                    <a:pt x="4246092" y="870012"/>
                  </a:lnTo>
                  <a:cubicBezTo>
                    <a:pt x="4275968" y="860053"/>
                    <a:pt x="4281401" y="857018"/>
                    <a:pt x="4317113" y="852256"/>
                  </a:cubicBezTo>
                  <a:cubicBezTo>
                    <a:pt x="4402092" y="840926"/>
                    <a:pt x="4489445" y="838981"/>
                    <a:pt x="4574566" y="834501"/>
                  </a:cubicBezTo>
                  <a:cubicBezTo>
                    <a:pt x="4592321" y="831542"/>
                    <a:pt x="4609877" y="826905"/>
                    <a:pt x="4627832" y="825623"/>
                  </a:cubicBezTo>
                  <a:cubicBezTo>
                    <a:pt x="4832901" y="810975"/>
                    <a:pt x="4761128" y="828828"/>
                    <a:pt x="4876406" y="807868"/>
                  </a:cubicBezTo>
                  <a:cubicBezTo>
                    <a:pt x="4899334" y="803699"/>
                    <a:pt x="4955861" y="793368"/>
                    <a:pt x="4974061" y="781235"/>
                  </a:cubicBezTo>
                  <a:lnTo>
                    <a:pt x="5000694" y="763480"/>
                  </a:lnTo>
                  <a:cubicBezTo>
                    <a:pt x="5033245" y="766439"/>
                    <a:pt x="5065662" y="772357"/>
                    <a:pt x="5098348" y="772357"/>
                  </a:cubicBezTo>
                  <a:cubicBezTo>
                    <a:pt x="5524117" y="772357"/>
                    <a:pt x="5450957" y="776621"/>
                    <a:pt x="5693152" y="754602"/>
                  </a:cubicBezTo>
                  <a:lnTo>
                    <a:pt x="6403366" y="763480"/>
                  </a:lnTo>
                  <a:cubicBezTo>
                    <a:pt x="6446792" y="764514"/>
                    <a:pt x="6430854" y="774711"/>
                    <a:pt x="6465509" y="790113"/>
                  </a:cubicBezTo>
                  <a:cubicBezTo>
                    <a:pt x="6482612" y="797714"/>
                    <a:pt x="6518775" y="807868"/>
                    <a:pt x="6518775" y="807868"/>
                  </a:cubicBezTo>
                  <a:cubicBezTo>
                    <a:pt x="6524694" y="816746"/>
                    <a:pt x="6527483" y="828846"/>
                    <a:pt x="6536531" y="834501"/>
                  </a:cubicBezTo>
                  <a:cubicBezTo>
                    <a:pt x="6552402" y="844420"/>
                    <a:pt x="6589797" y="852256"/>
                    <a:pt x="6589797" y="852256"/>
                  </a:cubicBezTo>
                  <a:cubicBezTo>
                    <a:pt x="6655393" y="917856"/>
                    <a:pt x="6553522" y="821273"/>
                    <a:pt x="6634185" y="878889"/>
                  </a:cubicBezTo>
                  <a:cubicBezTo>
                    <a:pt x="6647807" y="888619"/>
                    <a:pt x="6655767" y="905114"/>
                    <a:pt x="6669696" y="914400"/>
                  </a:cubicBezTo>
                  <a:cubicBezTo>
                    <a:pt x="6687171" y="926050"/>
                    <a:pt x="6701432" y="933042"/>
                    <a:pt x="6714084" y="949911"/>
                  </a:cubicBezTo>
                  <a:cubicBezTo>
                    <a:pt x="6726888" y="966983"/>
                    <a:pt x="6734506" y="988088"/>
                    <a:pt x="6749595" y="1003177"/>
                  </a:cubicBezTo>
                  <a:cubicBezTo>
                    <a:pt x="6758473" y="1012055"/>
                    <a:pt x="6768191" y="1020165"/>
                    <a:pt x="6776228" y="1029810"/>
                  </a:cubicBezTo>
                  <a:cubicBezTo>
                    <a:pt x="6832214" y="1096993"/>
                    <a:pt x="6760089" y="1022551"/>
                    <a:pt x="6811739" y="1074198"/>
                  </a:cubicBezTo>
                  <a:cubicBezTo>
                    <a:pt x="6817842" y="1104715"/>
                    <a:pt x="6821134" y="1124839"/>
                    <a:pt x="6829494" y="1154097"/>
                  </a:cubicBezTo>
                  <a:cubicBezTo>
                    <a:pt x="6832065" y="1163095"/>
                    <a:pt x="6833827" y="1172550"/>
                    <a:pt x="6838372" y="1180730"/>
                  </a:cubicBezTo>
                  <a:cubicBezTo>
                    <a:pt x="6848735" y="1199384"/>
                    <a:pt x="6862045" y="1216241"/>
                    <a:pt x="6873882" y="1233996"/>
                  </a:cubicBezTo>
                  <a:cubicBezTo>
                    <a:pt x="6879801" y="1242874"/>
                    <a:pt x="6884093" y="1253084"/>
                    <a:pt x="6891638" y="1260629"/>
                  </a:cubicBezTo>
                  <a:cubicBezTo>
                    <a:pt x="6900516" y="1269507"/>
                    <a:pt x="6910234" y="1277617"/>
                    <a:pt x="6918271" y="1287262"/>
                  </a:cubicBezTo>
                  <a:cubicBezTo>
                    <a:pt x="6925101" y="1295459"/>
                    <a:pt x="6926978" y="1308240"/>
                    <a:pt x="6936026" y="1313895"/>
                  </a:cubicBezTo>
                  <a:cubicBezTo>
                    <a:pt x="6951897" y="1323814"/>
                    <a:pt x="6989292" y="1331650"/>
                    <a:pt x="6989292" y="1331650"/>
                  </a:cubicBezTo>
                  <a:cubicBezTo>
                    <a:pt x="6992251" y="1340528"/>
                    <a:pt x="6995599" y="1349285"/>
                    <a:pt x="6998170" y="1358283"/>
                  </a:cubicBezTo>
                  <a:cubicBezTo>
                    <a:pt x="7004058" y="1378892"/>
                    <a:pt x="7012876" y="1418361"/>
                    <a:pt x="7015925" y="1438182"/>
                  </a:cubicBezTo>
                  <a:cubicBezTo>
                    <a:pt x="7019553" y="1461763"/>
                    <a:pt x="7021844" y="1485530"/>
                    <a:pt x="7024803" y="1509204"/>
                  </a:cubicBezTo>
                  <a:cubicBezTo>
                    <a:pt x="7021844" y="1559511"/>
                    <a:pt x="7020703" y="1609957"/>
                    <a:pt x="7015925" y="1660124"/>
                  </a:cubicBezTo>
                  <a:cubicBezTo>
                    <a:pt x="7014768" y="1672270"/>
                    <a:pt x="7008394" y="1683508"/>
                    <a:pt x="7007047" y="1695635"/>
                  </a:cubicBezTo>
                  <a:cubicBezTo>
                    <a:pt x="7002460" y="1736916"/>
                    <a:pt x="7001129" y="1778493"/>
                    <a:pt x="6998170" y="1819922"/>
                  </a:cubicBezTo>
                  <a:cubicBezTo>
                    <a:pt x="7001129" y="1864310"/>
                    <a:pt x="7000756" y="1909047"/>
                    <a:pt x="7007047" y="1953087"/>
                  </a:cubicBezTo>
                  <a:cubicBezTo>
                    <a:pt x="7009694" y="1971615"/>
                    <a:pt x="7021133" y="1988001"/>
                    <a:pt x="7024803" y="2006353"/>
                  </a:cubicBezTo>
                  <a:cubicBezTo>
                    <a:pt x="7027762" y="2021149"/>
                    <a:pt x="7029710" y="2036184"/>
                    <a:pt x="7033680" y="2050742"/>
                  </a:cubicBezTo>
                  <a:cubicBezTo>
                    <a:pt x="7038604" y="2068798"/>
                    <a:pt x="7051436" y="2104008"/>
                    <a:pt x="7051436" y="2104008"/>
                  </a:cubicBezTo>
                  <a:cubicBezTo>
                    <a:pt x="7064245" y="2180861"/>
                    <a:pt x="7051208" y="2192501"/>
                    <a:pt x="7086946" y="2237173"/>
                  </a:cubicBezTo>
                  <a:cubicBezTo>
                    <a:pt x="7092175" y="2243709"/>
                    <a:pt x="7098783" y="2249010"/>
                    <a:pt x="7104702" y="2254928"/>
                  </a:cubicBezTo>
                  <a:cubicBezTo>
                    <a:pt x="7107661" y="2263806"/>
                    <a:pt x="7108764" y="2273537"/>
                    <a:pt x="7113579" y="2281561"/>
                  </a:cubicBezTo>
                  <a:cubicBezTo>
                    <a:pt x="7117885" y="2288738"/>
                    <a:pt x="7124158" y="2295010"/>
                    <a:pt x="7131335" y="2299316"/>
                  </a:cubicBezTo>
                  <a:cubicBezTo>
                    <a:pt x="7158803" y="2315796"/>
                    <a:pt x="7254039" y="2316896"/>
                    <a:pt x="7255622" y="2317072"/>
                  </a:cubicBezTo>
                  <a:cubicBezTo>
                    <a:pt x="7276419" y="2319383"/>
                    <a:pt x="7297051" y="2322990"/>
                    <a:pt x="7317766" y="2325949"/>
                  </a:cubicBezTo>
                  <a:cubicBezTo>
                    <a:pt x="7320725" y="2343704"/>
                    <a:pt x="7322738" y="2361643"/>
                    <a:pt x="7326643" y="2379215"/>
                  </a:cubicBezTo>
                  <a:cubicBezTo>
                    <a:pt x="7328673" y="2388350"/>
                    <a:pt x="7328904" y="2399231"/>
                    <a:pt x="7335521" y="2405848"/>
                  </a:cubicBezTo>
                  <a:cubicBezTo>
                    <a:pt x="7342138" y="2412465"/>
                    <a:pt x="7353276" y="2411767"/>
                    <a:pt x="7362154" y="2414726"/>
                  </a:cubicBezTo>
                  <a:cubicBezTo>
                    <a:pt x="7368072" y="2423604"/>
                    <a:pt x="7373244" y="2433027"/>
                    <a:pt x="7379909" y="2441359"/>
                  </a:cubicBezTo>
                  <a:cubicBezTo>
                    <a:pt x="7385138" y="2447895"/>
                    <a:pt x="7393922" y="2451628"/>
                    <a:pt x="7397665" y="2459115"/>
                  </a:cubicBezTo>
                  <a:cubicBezTo>
                    <a:pt x="7441117" y="2546018"/>
                    <a:pt x="7387611" y="2484572"/>
                    <a:pt x="7442053" y="2539014"/>
                  </a:cubicBezTo>
                  <a:cubicBezTo>
                    <a:pt x="7445012" y="2547892"/>
                    <a:pt x="7446746" y="2557277"/>
                    <a:pt x="7450931" y="2565647"/>
                  </a:cubicBezTo>
                  <a:cubicBezTo>
                    <a:pt x="7455703" y="2575190"/>
                    <a:pt x="7465879" y="2581986"/>
                    <a:pt x="7468686" y="2592280"/>
                  </a:cubicBezTo>
                  <a:cubicBezTo>
                    <a:pt x="7477700" y="2625333"/>
                    <a:pt x="7486012" y="2792605"/>
                    <a:pt x="7486441" y="2796466"/>
                  </a:cubicBezTo>
                  <a:cubicBezTo>
                    <a:pt x="7487474" y="2805767"/>
                    <a:pt x="7492748" y="2814101"/>
                    <a:pt x="7495319" y="2823099"/>
                  </a:cubicBezTo>
                  <a:cubicBezTo>
                    <a:pt x="7498671" y="2834831"/>
                    <a:pt x="7499391" y="2847395"/>
                    <a:pt x="7504197" y="2858610"/>
                  </a:cubicBezTo>
                  <a:cubicBezTo>
                    <a:pt x="7508400" y="2868417"/>
                    <a:pt x="7516034" y="2876365"/>
                    <a:pt x="7521952" y="2885243"/>
                  </a:cubicBezTo>
                  <a:cubicBezTo>
                    <a:pt x="7518993" y="2900039"/>
                    <a:pt x="7519822" y="2916135"/>
                    <a:pt x="7513074" y="2929631"/>
                  </a:cubicBezTo>
                  <a:cubicBezTo>
                    <a:pt x="7507459" y="2940860"/>
                    <a:pt x="7491104" y="2944607"/>
                    <a:pt x="7486441" y="2956264"/>
                  </a:cubicBezTo>
                  <a:cubicBezTo>
                    <a:pt x="7478670" y="2975692"/>
                    <a:pt x="7480746" y="2997726"/>
                    <a:pt x="7477564" y="3018408"/>
                  </a:cubicBezTo>
                  <a:cubicBezTo>
                    <a:pt x="7468637" y="3076438"/>
                    <a:pt x="7473604" y="3056920"/>
                    <a:pt x="7459808" y="3098307"/>
                  </a:cubicBezTo>
                  <a:cubicBezTo>
                    <a:pt x="7462767" y="3136777"/>
                    <a:pt x="7466352" y="3175203"/>
                    <a:pt x="7468686" y="3213716"/>
                  </a:cubicBezTo>
                  <a:cubicBezTo>
                    <a:pt x="7472271" y="3272866"/>
                    <a:pt x="7472431" y="3332234"/>
                    <a:pt x="7477564" y="3391270"/>
                  </a:cubicBezTo>
                  <a:cubicBezTo>
                    <a:pt x="7478375" y="3400593"/>
                    <a:pt x="7481002" y="3410288"/>
                    <a:pt x="7486441" y="3417903"/>
                  </a:cubicBezTo>
                  <a:cubicBezTo>
                    <a:pt x="7517822" y="3461836"/>
                    <a:pt x="7515465" y="3443569"/>
                    <a:pt x="7548585" y="3471169"/>
                  </a:cubicBezTo>
                  <a:cubicBezTo>
                    <a:pt x="7558230" y="3479206"/>
                    <a:pt x="7565573" y="3489765"/>
                    <a:pt x="7575218" y="3497802"/>
                  </a:cubicBezTo>
                  <a:cubicBezTo>
                    <a:pt x="7642401" y="3553788"/>
                    <a:pt x="7567959" y="3481663"/>
                    <a:pt x="7619606" y="3533313"/>
                  </a:cubicBezTo>
                  <a:cubicBezTo>
                    <a:pt x="7622565" y="3542191"/>
                    <a:pt x="7622869" y="3552460"/>
                    <a:pt x="7628484" y="3559946"/>
                  </a:cubicBezTo>
                  <a:cubicBezTo>
                    <a:pt x="7642369" y="3578459"/>
                    <a:pt x="7674863" y="3609768"/>
                    <a:pt x="7699506" y="3622089"/>
                  </a:cubicBezTo>
                  <a:cubicBezTo>
                    <a:pt x="7707876" y="3626274"/>
                    <a:pt x="7717769" y="3626782"/>
                    <a:pt x="7726139" y="3630967"/>
                  </a:cubicBezTo>
                  <a:cubicBezTo>
                    <a:pt x="7748539" y="3642167"/>
                    <a:pt x="7754011" y="3649962"/>
                    <a:pt x="7770527" y="3666478"/>
                  </a:cubicBezTo>
                  <a:cubicBezTo>
                    <a:pt x="7781690" y="3699966"/>
                    <a:pt x="7784391" y="3715855"/>
                    <a:pt x="7814915" y="3746377"/>
                  </a:cubicBezTo>
                  <a:cubicBezTo>
                    <a:pt x="7820834" y="3752295"/>
                    <a:pt x="7825185" y="3760389"/>
                    <a:pt x="7832671" y="3764132"/>
                  </a:cubicBezTo>
                  <a:cubicBezTo>
                    <a:pt x="7843584" y="3769588"/>
                    <a:pt x="7856344" y="3770051"/>
                    <a:pt x="7868181" y="3773010"/>
                  </a:cubicBezTo>
                  <a:cubicBezTo>
                    <a:pt x="7888174" y="3832987"/>
                    <a:pt x="7860447" y="3767975"/>
                    <a:pt x="7903692" y="3817398"/>
                  </a:cubicBezTo>
                  <a:cubicBezTo>
                    <a:pt x="7917744" y="3833457"/>
                    <a:pt x="7927366" y="3852909"/>
                    <a:pt x="7939203" y="3870664"/>
                  </a:cubicBezTo>
                  <a:cubicBezTo>
                    <a:pt x="7945121" y="3879542"/>
                    <a:pt x="7957505" y="3881754"/>
                    <a:pt x="7965836" y="3888419"/>
                  </a:cubicBezTo>
                  <a:cubicBezTo>
                    <a:pt x="7994679" y="3911494"/>
                    <a:pt x="7974431" y="3902048"/>
                    <a:pt x="8001346" y="3932808"/>
                  </a:cubicBezTo>
                  <a:cubicBezTo>
                    <a:pt x="8015125" y="3948556"/>
                    <a:pt x="8028324" y="3965589"/>
                    <a:pt x="8045735" y="3977196"/>
                  </a:cubicBezTo>
                  <a:cubicBezTo>
                    <a:pt x="8089779" y="4006558"/>
                    <a:pt x="8064822" y="3987406"/>
                    <a:pt x="8116756" y="4039340"/>
                  </a:cubicBezTo>
                  <a:lnTo>
                    <a:pt x="8143389" y="4065973"/>
                  </a:lnTo>
                  <a:cubicBezTo>
                    <a:pt x="8152267" y="4074851"/>
                    <a:pt x="8163058" y="4082160"/>
                    <a:pt x="8170022" y="4092606"/>
                  </a:cubicBezTo>
                  <a:cubicBezTo>
                    <a:pt x="8220905" y="4168932"/>
                    <a:pt x="8159900" y="4072362"/>
                    <a:pt x="8196655" y="4145872"/>
                  </a:cubicBezTo>
                  <a:cubicBezTo>
                    <a:pt x="8222593" y="4197749"/>
                    <a:pt x="8208411" y="4147072"/>
                    <a:pt x="8223288" y="4199138"/>
                  </a:cubicBezTo>
                  <a:cubicBezTo>
                    <a:pt x="8225397" y="4206519"/>
                    <a:pt x="8235240" y="4251610"/>
                    <a:pt x="8241043" y="4261281"/>
                  </a:cubicBezTo>
                  <a:cubicBezTo>
                    <a:pt x="8245349" y="4268458"/>
                    <a:pt x="8253570" y="4272501"/>
                    <a:pt x="8258799" y="4279037"/>
                  </a:cubicBezTo>
                  <a:cubicBezTo>
                    <a:pt x="8265464" y="4287369"/>
                    <a:pt x="8269009" y="4298125"/>
                    <a:pt x="8276554" y="4305670"/>
                  </a:cubicBezTo>
                  <a:cubicBezTo>
                    <a:pt x="8284099" y="4313215"/>
                    <a:pt x="8294856" y="4316760"/>
                    <a:pt x="8303187" y="4323425"/>
                  </a:cubicBezTo>
                  <a:cubicBezTo>
                    <a:pt x="8309723" y="4328654"/>
                    <a:pt x="8315024" y="4335262"/>
                    <a:pt x="8320942" y="4341181"/>
                  </a:cubicBezTo>
                  <a:cubicBezTo>
                    <a:pt x="8323901" y="4350059"/>
                    <a:pt x="8327249" y="4358816"/>
                    <a:pt x="8329820" y="4367814"/>
                  </a:cubicBezTo>
                  <a:cubicBezTo>
                    <a:pt x="8352123" y="4445871"/>
                    <a:pt x="8326284" y="4366080"/>
                    <a:pt x="8347575" y="4429957"/>
                  </a:cubicBezTo>
                  <a:cubicBezTo>
                    <a:pt x="8344616" y="4465468"/>
                    <a:pt x="8343407" y="4501168"/>
                    <a:pt x="8338698" y="4536489"/>
                  </a:cubicBezTo>
                  <a:cubicBezTo>
                    <a:pt x="8337461" y="4545765"/>
                    <a:pt x="8334635" y="4555098"/>
                    <a:pt x="8329820" y="4563122"/>
                  </a:cubicBezTo>
                  <a:cubicBezTo>
                    <a:pt x="8325514" y="4570299"/>
                    <a:pt x="8317983" y="4574959"/>
                    <a:pt x="8312065" y="4580878"/>
                  </a:cubicBezTo>
                  <a:cubicBezTo>
                    <a:pt x="8290935" y="4644266"/>
                    <a:pt x="8309882" y="4623762"/>
                    <a:pt x="8267676" y="4651899"/>
                  </a:cubicBezTo>
                  <a:cubicBezTo>
                    <a:pt x="8261758" y="4669654"/>
                    <a:pt x="8260302" y="4689592"/>
                    <a:pt x="8249921" y="4705165"/>
                  </a:cubicBezTo>
                  <a:cubicBezTo>
                    <a:pt x="8244003" y="4714043"/>
                    <a:pt x="8236499" y="4722048"/>
                    <a:pt x="8232166" y="4731798"/>
                  </a:cubicBezTo>
                  <a:cubicBezTo>
                    <a:pt x="8224565" y="4748901"/>
                    <a:pt x="8227644" y="4771830"/>
                    <a:pt x="8214410" y="4785064"/>
                  </a:cubicBezTo>
                  <a:cubicBezTo>
                    <a:pt x="8194775" y="4804699"/>
                    <a:pt x="8185865" y="4817092"/>
                    <a:pt x="8161144" y="4829452"/>
                  </a:cubicBezTo>
                  <a:cubicBezTo>
                    <a:pt x="8152774" y="4833637"/>
                    <a:pt x="8143389" y="4835371"/>
                    <a:pt x="8134511" y="4838330"/>
                  </a:cubicBezTo>
                  <a:cubicBezTo>
                    <a:pt x="8128593" y="4862004"/>
                    <a:pt x="8127669" y="4887525"/>
                    <a:pt x="8116756" y="4909351"/>
                  </a:cubicBezTo>
                  <a:cubicBezTo>
                    <a:pt x="8111984" y="4918894"/>
                    <a:pt x="8098320" y="4920276"/>
                    <a:pt x="8090123" y="4927107"/>
                  </a:cubicBezTo>
                  <a:cubicBezTo>
                    <a:pt x="8080478" y="4935145"/>
                    <a:pt x="8071527" y="4944095"/>
                    <a:pt x="8063490" y="4953740"/>
                  </a:cubicBezTo>
                  <a:cubicBezTo>
                    <a:pt x="8056660" y="4961937"/>
                    <a:pt x="8052400" y="4972042"/>
                    <a:pt x="8045735" y="4980373"/>
                  </a:cubicBezTo>
                  <a:cubicBezTo>
                    <a:pt x="8040506" y="4986909"/>
                    <a:pt x="8033001" y="4991432"/>
                    <a:pt x="8027979" y="4998128"/>
                  </a:cubicBezTo>
                  <a:cubicBezTo>
                    <a:pt x="8015175" y="5015199"/>
                    <a:pt x="8007558" y="5036305"/>
                    <a:pt x="7992469" y="5051394"/>
                  </a:cubicBezTo>
                  <a:cubicBezTo>
                    <a:pt x="7980632" y="5063231"/>
                    <a:pt x="7972839" y="5081612"/>
                    <a:pt x="7956958" y="5086905"/>
                  </a:cubicBezTo>
                  <a:lnTo>
                    <a:pt x="7930325" y="5095782"/>
                  </a:lnTo>
                  <a:cubicBezTo>
                    <a:pt x="7918488" y="5107619"/>
                    <a:pt x="7900107" y="5115412"/>
                    <a:pt x="7894814" y="5131293"/>
                  </a:cubicBezTo>
                  <a:cubicBezTo>
                    <a:pt x="7888739" y="5149519"/>
                    <a:pt x="7887681" y="5165931"/>
                    <a:pt x="7868181" y="5175681"/>
                  </a:cubicBezTo>
                  <a:cubicBezTo>
                    <a:pt x="7851441" y="5184051"/>
                    <a:pt x="7832670" y="5187518"/>
                    <a:pt x="7814915" y="5193437"/>
                  </a:cubicBezTo>
                  <a:cubicBezTo>
                    <a:pt x="7806037" y="5196396"/>
                    <a:pt x="7796068" y="5197124"/>
                    <a:pt x="7788282" y="5202315"/>
                  </a:cubicBezTo>
                  <a:cubicBezTo>
                    <a:pt x="7770527" y="5214152"/>
                    <a:pt x="7750105" y="5222736"/>
                    <a:pt x="7735016" y="5237825"/>
                  </a:cubicBezTo>
                  <a:cubicBezTo>
                    <a:pt x="7718500" y="5254341"/>
                    <a:pt x="7713028" y="5262136"/>
                    <a:pt x="7690628" y="5273336"/>
                  </a:cubicBezTo>
                  <a:cubicBezTo>
                    <a:pt x="7682258" y="5277521"/>
                    <a:pt x="7672873" y="5279255"/>
                    <a:pt x="7663995" y="5282214"/>
                  </a:cubicBezTo>
                  <a:cubicBezTo>
                    <a:pt x="7661036" y="5264459"/>
                    <a:pt x="7661437" y="5245802"/>
                    <a:pt x="7655117" y="5228948"/>
                  </a:cubicBezTo>
                  <a:cubicBezTo>
                    <a:pt x="7652178" y="5221111"/>
                    <a:pt x="7644848" y="5214935"/>
                    <a:pt x="7637362" y="5211192"/>
                  </a:cubicBezTo>
                  <a:cubicBezTo>
                    <a:pt x="7607329" y="5196175"/>
                    <a:pt x="7572176" y="5191053"/>
                    <a:pt x="7539707" y="5184559"/>
                  </a:cubicBezTo>
                  <a:cubicBezTo>
                    <a:pt x="7536748" y="5175681"/>
                    <a:pt x="7535645" y="5165950"/>
                    <a:pt x="7530830" y="5157926"/>
                  </a:cubicBezTo>
                  <a:cubicBezTo>
                    <a:pt x="7518644" y="5137617"/>
                    <a:pt x="7507388" y="5138276"/>
                    <a:pt x="7486441" y="5131293"/>
                  </a:cubicBezTo>
                  <a:cubicBezTo>
                    <a:pt x="7480523" y="5140171"/>
                    <a:pt x="7470440" y="5147402"/>
                    <a:pt x="7468686" y="5157926"/>
                  </a:cubicBezTo>
                  <a:cubicBezTo>
                    <a:pt x="7464965" y="5180253"/>
                    <a:pt x="7484584" y="5188895"/>
                    <a:pt x="7495319" y="5202315"/>
                  </a:cubicBezTo>
                  <a:cubicBezTo>
                    <a:pt x="7529137" y="5244588"/>
                    <a:pt x="7494052" y="5216267"/>
                    <a:pt x="7539707" y="5246703"/>
                  </a:cubicBezTo>
                  <a:cubicBezTo>
                    <a:pt x="7566020" y="5325640"/>
                    <a:pt x="7528831" y="5206741"/>
                    <a:pt x="7557463" y="5397623"/>
                  </a:cubicBezTo>
                  <a:cubicBezTo>
                    <a:pt x="7566185" y="5455769"/>
                    <a:pt x="7563459" y="5446969"/>
                    <a:pt x="7601851" y="5459767"/>
                  </a:cubicBezTo>
                  <a:cubicBezTo>
                    <a:pt x="7610729" y="5468645"/>
                    <a:pt x="7620447" y="5476755"/>
                    <a:pt x="7628484" y="5486400"/>
                  </a:cubicBezTo>
                  <a:cubicBezTo>
                    <a:pt x="7635314" y="5494597"/>
                    <a:pt x="7638694" y="5505489"/>
                    <a:pt x="7646239" y="5513033"/>
                  </a:cubicBezTo>
                  <a:cubicBezTo>
                    <a:pt x="7653784" y="5520578"/>
                    <a:pt x="7664676" y="5523957"/>
                    <a:pt x="7672873" y="5530788"/>
                  </a:cubicBezTo>
                  <a:cubicBezTo>
                    <a:pt x="7682518" y="5538825"/>
                    <a:pt x="7688605" y="5551192"/>
                    <a:pt x="7699506" y="5557421"/>
                  </a:cubicBezTo>
                  <a:cubicBezTo>
                    <a:pt x="7710099" y="5563474"/>
                    <a:pt x="7723441" y="5562441"/>
                    <a:pt x="7735016" y="5566299"/>
                  </a:cubicBezTo>
                  <a:cubicBezTo>
                    <a:pt x="7750134" y="5571338"/>
                    <a:pt x="7765151" y="5576927"/>
                    <a:pt x="7779405" y="5584054"/>
                  </a:cubicBezTo>
                  <a:cubicBezTo>
                    <a:pt x="7788948" y="5588826"/>
                    <a:pt x="7795916" y="5598436"/>
                    <a:pt x="7806038" y="5601810"/>
                  </a:cubicBezTo>
                  <a:cubicBezTo>
                    <a:pt x="7823114" y="5607502"/>
                    <a:pt x="7841653" y="5607157"/>
                    <a:pt x="7859304" y="5610687"/>
                  </a:cubicBezTo>
                  <a:cubicBezTo>
                    <a:pt x="7887168" y="5616260"/>
                    <a:pt x="7896066" y="5619982"/>
                    <a:pt x="7921447" y="5628443"/>
                  </a:cubicBezTo>
                  <a:cubicBezTo>
                    <a:pt x="8171436" y="5618443"/>
                    <a:pt x="8073150" y="5642978"/>
                    <a:pt x="8223288" y="5592932"/>
                  </a:cubicBezTo>
                  <a:cubicBezTo>
                    <a:pt x="8273078" y="5576335"/>
                    <a:pt x="8240824" y="5586328"/>
                    <a:pt x="8320942" y="5566299"/>
                  </a:cubicBezTo>
                  <a:lnTo>
                    <a:pt x="8356453" y="5557421"/>
                  </a:lnTo>
                  <a:cubicBezTo>
                    <a:pt x="8389075" y="5535673"/>
                    <a:pt x="8384038" y="5536390"/>
                    <a:pt x="8427474" y="5521911"/>
                  </a:cubicBezTo>
                  <a:cubicBezTo>
                    <a:pt x="8438969" y="5518079"/>
                    <a:pt x="8476792" y="5511280"/>
                    <a:pt x="8489618" y="5504155"/>
                  </a:cubicBezTo>
                  <a:cubicBezTo>
                    <a:pt x="8508272" y="5493792"/>
                    <a:pt x="8527795" y="5483734"/>
                    <a:pt x="8542884" y="5468645"/>
                  </a:cubicBezTo>
                  <a:cubicBezTo>
                    <a:pt x="8548802" y="5462726"/>
                    <a:pt x="8553462" y="5455195"/>
                    <a:pt x="8560639" y="5450889"/>
                  </a:cubicBezTo>
                  <a:cubicBezTo>
                    <a:pt x="8568664" y="5446074"/>
                    <a:pt x="8578395" y="5444971"/>
                    <a:pt x="8587273" y="5442012"/>
                  </a:cubicBezTo>
                  <a:cubicBezTo>
                    <a:pt x="8618262" y="5411021"/>
                    <a:pt x="8602381" y="5432197"/>
                    <a:pt x="8622783" y="5370990"/>
                  </a:cubicBezTo>
                  <a:lnTo>
                    <a:pt x="8631661" y="5344357"/>
                  </a:lnTo>
                  <a:cubicBezTo>
                    <a:pt x="8634620" y="5294050"/>
                    <a:pt x="8634651" y="5243485"/>
                    <a:pt x="8640539" y="5193437"/>
                  </a:cubicBezTo>
                  <a:cubicBezTo>
                    <a:pt x="8664724" y="4987866"/>
                    <a:pt x="8824831" y="4418230"/>
                    <a:pt x="8826970" y="4412202"/>
                  </a:cubicBezTo>
                  <a:cubicBezTo>
                    <a:pt x="8907862" y="4184232"/>
                    <a:pt x="8882394" y="4204420"/>
                    <a:pt x="8960135" y="4074850"/>
                  </a:cubicBezTo>
                  <a:cubicBezTo>
                    <a:pt x="8965624" y="4065701"/>
                    <a:pt x="8971972" y="4057095"/>
                    <a:pt x="8977890" y="4048217"/>
                  </a:cubicBezTo>
                  <a:cubicBezTo>
                    <a:pt x="8958298" y="3950259"/>
                    <a:pt x="8987663" y="4042680"/>
                    <a:pt x="8942379" y="3986074"/>
                  </a:cubicBezTo>
                  <a:cubicBezTo>
                    <a:pt x="8936533" y="3978767"/>
                    <a:pt x="8936788" y="3968203"/>
                    <a:pt x="8933502" y="3959441"/>
                  </a:cubicBezTo>
                  <a:cubicBezTo>
                    <a:pt x="8927906" y="3944519"/>
                    <a:pt x="8920785" y="3930170"/>
                    <a:pt x="8915746" y="3915052"/>
                  </a:cubicBezTo>
                  <a:cubicBezTo>
                    <a:pt x="8911888" y="3903477"/>
                    <a:pt x="8911918" y="3890649"/>
                    <a:pt x="8906869" y="3879542"/>
                  </a:cubicBezTo>
                  <a:cubicBezTo>
                    <a:pt x="8896996" y="3857822"/>
                    <a:pt x="8882028" y="3838737"/>
                    <a:pt x="8871358" y="3817398"/>
                  </a:cubicBezTo>
                  <a:cubicBezTo>
                    <a:pt x="8867173" y="3809028"/>
                    <a:pt x="8866166" y="3799366"/>
                    <a:pt x="8862480" y="3790765"/>
                  </a:cubicBezTo>
                  <a:cubicBezTo>
                    <a:pt x="8857267" y="3778601"/>
                    <a:pt x="8850100" y="3767348"/>
                    <a:pt x="8844725" y="3755254"/>
                  </a:cubicBezTo>
                  <a:cubicBezTo>
                    <a:pt x="8838253" y="3740692"/>
                    <a:pt x="8833442" y="3725428"/>
                    <a:pt x="8826970" y="3710866"/>
                  </a:cubicBezTo>
                  <a:cubicBezTo>
                    <a:pt x="8821595" y="3698772"/>
                    <a:pt x="8813737" y="3687792"/>
                    <a:pt x="8809214" y="3675355"/>
                  </a:cubicBezTo>
                  <a:cubicBezTo>
                    <a:pt x="8801852" y="3655109"/>
                    <a:pt x="8798271" y="3633650"/>
                    <a:pt x="8791459" y="3613212"/>
                  </a:cubicBezTo>
                  <a:cubicBezTo>
                    <a:pt x="8786420" y="3598094"/>
                    <a:pt x="8779299" y="3583744"/>
                    <a:pt x="8773704" y="3568823"/>
                  </a:cubicBezTo>
                  <a:cubicBezTo>
                    <a:pt x="8770418" y="3560061"/>
                    <a:pt x="8769011" y="3550560"/>
                    <a:pt x="8764826" y="3542190"/>
                  </a:cubicBezTo>
                  <a:cubicBezTo>
                    <a:pt x="8760054" y="3532647"/>
                    <a:pt x="8752989" y="3524435"/>
                    <a:pt x="8747071" y="3515557"/>
                  </a:cubicBezTo>
                  <a:cubicBezTo>
                    <a:pt x="8718013" y="3399330"/>
                    <a:pt x="8764453" y="3559199"/>
                    <a:pt x="8711560" y="3453414"/>
                  </a:cubicBezTo>
                  <a:cubicBezTo>
                    <a:pt x="8699005" y="3428304"/>
                    <a:pt x="8695353" y="3399581"/>
                    <a:pt x="8684927" y="3373515"/>
                  </a:cubicBezTo>
                  <a:cubicBezTo>
                    <a:pt x="8679009" y="3358719"/>
                    <a:pt x="8672767" y="3344047"/>
                    <a:pt x="8667172" y="3329126"/>
                  </a:cubicBezTo>
                  <a:cubicBezTo>
                    <a:pt x="8663886" y="3320364"/>
                    <a:pt x="8661980" y="3311094"/>
                    <a:pt x="8658294" y="3302493"/>
                  </a:cubicBezTo>
                  <a:cubicBezTo>
                    <a:pt x="8653081" y="3290329"/>
                    <a:pt x="8645752" y="3279146"/>
                    <a:pt x="8640539" y="3266982"/>
                  </a:cubicBezTo>
                  <a:cubicBezTo>
                    <a:pt x="8631417" y="3245696"/>
                    <a:pt x="8629219" y="3227364"/>
                    <a:pt x="8622783" y="3204839"/>
                  </a:cubicBezTo>
                  <a:cubicBezTo>
                    <a:pt x="8604587" y="3141151"/>
                    <a:pt x="8623075" y="3224050"/>
                    <a:pt x="8605028" y="3133817"/>
                  </a:cubicBezTo>
                  <a:cubicBezTo>
                    <a:pt x="8610946" y="3048000"/>
                    <a:pt x="8614550" y="2961991"/>
                    <a:pt x="8622783" y="2876365"/>
                  </a:cubicBezTo>
                  <a:cubicBezTo>
                    <a:pt x="8629353" y="2808042"/>
                    <a:pt x="8644611" y="2740649"/>
                    <a:pt x="8649416" y="2672179"/>
                  </a:cubicBezTo>
                  <a:cubicBezTo>
                    <a:pt x="8656462" y="2571769"/>
                    <a:pt x="8655335" y="2470952"/>
                    <a:pt x="8658294" y="2370338"/>
                  </a:cubicBezTo>
                  <a:cubicBezTo>
                    <a:pt x="8653910" y="2352801"/>
                    <a:pt x="8641726" y="2306461"/>
                    <a:pt x="8640539" y="2290439"/>
                  </a:cubicBezTo>
                  <a:cubicBezTo>
                    <a:pt x="8623706" y="2063193"/>
                    <a:pt x="8653352" y="2160199"/>
                    <a:pt x="8622783" y="2068497"/>
                  </a:cubicBezTo>
                  <a:cubicBezTo>
                    <a:pt x="8615392" y="1802411"/>
                    <a:pt x="8628572" y="1839790"/>
                    <a:pt x="8605028" y="1686757"/>
                  </a:cubicBezTo>
                  <a:cubicBezTo>
                    <a:pt x="8604162" y="1681128"/>
                    <a:pt x="8590884" y="1598733"/>
                    <a:pt x="8587273" y="1589103"/>
                  </a:cubicBezTo>
                  <a:cubicBezTo>
                    <a:pt x="8583527" y="1579113"/>
                    <a:pt x="8575436" y="1571348"/>
                    <a:pt x="8569517" y="1562470"/>
                  </a:cubicBezTo>
                  <a:cubicBezTo>
                    <a:pt x="8563417" y="1531970"/>
                    <a:pt x="8560118" y="1511816"/>
                    <a:pt x="8551762" y="1482571"/>
                  </a:cubicBezTo>
                  <a:cubicBezTo>
                    <a:pt x="8549191" y="1473573"/>
                    <a:pt x="8545843" y="1464816"/>
                    <a:pt x="8542884" y="1455938"/>
                  </a:cubicBezTo>
                  <a:cubicBezTo>
                    <a:pt x="8539925" y="1429305"/>
                    <a:pt x="8539621" y="1402241"/>
                    <a:pt x="8534006" y="1376039"/>
                  </a:cubicBezTo>
                  <a:cubicBezTo>
                    <a:pt x="8530667" y="1360457"/>
                    <a:pt x="8520937" y="1346881"/>
                    <a:pt x="8516251" y="1331650"/>
                  </a:cubicBezTo>
                  <a:cubicBezTo>
                    <a:pt x="8509075" y="1308327"/>
                    <a:pt x="8503282" y="1284557"/>
                    <a:pt x="8498496" y="1260629"/>
                  </a:cubicBezTo>
                  <a:cubicBezTo>
                    <a:pt x="8496062" y="1248460"/>
                    <a:pt x="8480338" y="1143610"/>
                    <a:pt x="8471863" y="1109709"/>
                  </a:cubicBezTo>
                  <a:cubicBezTo>
                    <a:pt x="8469593" y="1100630"/>
                    <a:pt x="8465944" y="1091954"/>
                    <a:pt x="8462985" y="1083076"/>
                  </a:cubicBezTo>
                  <a:cubicBezTo>
                    <a:pt x="8460026" y="1056443"/>
                    <a:pt x="8454107" y="1029974"/>
                    <a:pt x="8454107" y="1003177"/>
                  </a:cubicBezTo>
                  <a:cubicBezTo>
                    <a:pt x="8454107" y="951204"/>
                    <a:pt x="8466860" y="918592"/>
                    <a:pt x="8480740" y="870012"/>
                  </a:cubicBezTo>
                  <a:cubicBezTo>
                    <a:pt x="8475529" y="843953"/>
                    <a:pt x="8473223" y="822879"/>
                    <a:pt x="8462985" y="798990"/>
                  </a:cubicBezTo>
                  <a:cubicBezTo>
                    <a:pt x="8457772" y="786826"/>
                    <a:pt x="8449415" y="776035"/>
                    <a:pt x="8445230" y="763480"/>
                  </a:cubicBezTo>
                  <a:cubicBezTo>
                    <a:pt x="8437513" y="740330"/>
                    <a:pt x="8435190" y="715609"/>
                    <a:pt x="8427474" y="692458"/>
                  </a:cubicBezTo>
                  <a:cubicBezTo>
                    <a:pt x="8424515" y="683580"/>
                    <a:pt x="8422782" y="674195"/>
                    <a:pt x="8418597" y="665825"/>
                  </a:cubicBezTo>
                  <a:cubicBezTo>
                    <a:pt x="8413825" y="656282"/>
                    <a:pt x="8406760" y="648070"/>
                    <a:pt x="8400841" y="639192"/>
                  </a:cubicBezTo>
                  <a:cubicBezTo>
                    <a:pt x="8398931" y="629640"/>
                    <a:pt x="8391277" y="581823"/>
                    <a:pt x="8383086" y="568171"/>
                  </a:cubicBezTo>
                  <a:cubicBezTo>
                    <a:pt x="8378780" y="560994"/>
                    <a:pt x="8371249" y="556334"/>
                    <a:pt x="8365331" y="550415"/>
                  </a:cubicBezTo>
                  <a:lnTo>
                    <a:pt x="8347575" y="497149"/>
                  </a:lnTo>
                  <a:cubicBezTo>
                    <a:pt x="8344616" y="488271"/>
                    <a:pt x="8343889" y="478302"/>
                    <a:pt x="8338698" y="470516"/>
                  </a:cubicBezTo>
                  <a:cubicBezTo>
                    <a:pt x="8326861" y="452761"/>
                    <a:pt x="8309935" y="437494"/>
                    <a:pt x="8303187" y="417250"/>
                  </a:cubicBezTo>
                  <a:cubicBezTo>
                    <a:pt x="8295967" y="395590"/>
                    <a:pt x="8293763" y="381193"/>
                    <a:pt x="8276554" y="363984"/>
                  </a:cubicBezTo>
                  <a:cubicBezTo>
                    <a:pt x="8269009" y="356439"/>
                    <a:pt x="8258118" y="353059"/>
                    <a:pt x="8249921" y="346229"/>
                  </a:cubicBezTo>
                  <a:cubicBezTo>
                    <a:pt x="8240276" y="338192"/>
                    <a:pt x="8233734" y="326560"/>
                    <a:pt x="8223288" y="319596"/>
                  </a:cubicBezTo>
                  <a:cubicBezTo>
                    <a:pt x="8215303" y="314273"/>
                    <a:pt x="8166328" y="303322"/>
                    <a:pt x="8161144" y="301841"/>
                  </a:cubicBezTo>
                  <a:cubicBezTo>
                    <a:pt x="8136796" y="294885"/>
                    <a:pt x="8113564" y="284584"/>
                    <a:pt x="8090123" y="275208"/>
                  </a:cubicBezTo>
                  <a:cubicBezTo>
                    <a:pt x="7977673" y="278167"/>
                    <a:pt x="7864985" y="276211"/>
                    <a:pt x="7752772" y="284085"/>
                  </a:cubicBezTo>
                  <a:cubicBezTo>
                    <a:pt x="7695990" y="288070"/>
                    <a:pt x="7640784" y="305564"/>
                    <a:pt x="7584096" y="310718"/>
                  </a:cubicBezTo>
                  <a:lnTo>
                    <a:pt x="7486441" y="319596"/>
                  </a:lnTo>
                  <a:lnTo>
                    <a:pt x="7140212" y="310718"/>
                  </a:lnTo>
                  <a:cubicBezTo>
                    <a:pt x="7118545" y="309815"/>
                    <a:pt x="7035611" y="299555"/>
                    <a:pt x="7007047" y="292963"/>
                  </a:cubicBezTo>
                  <a:cubicBezTo>
                    <a:pt x="6986055" y="288119"/>
                    <a:pt x="6965688" y="280876"/>
                    <a:pt x="6944904" y="275208"/>
                  </a:cubicBezTo>
                  <a:cubicBezTo>
                    <a:pt x="6933133" y="271998"/>
                    <a:pt x="6921472" y="268056"/>
                    <a:pt x="6909393" y="266330"/>
                  </a:cubicBezTo>
                  <a:cubicBezTo>
                    <a:pt x="6879952" y="262124"/>
                    <a:pt x="6850208" y="260411"/>
                    <a:pt x="6820616" y="257452"/>
                  </a:cubicBezTo>
                  <a:cubicBezTo>
                    <a:pt x="6663152" y="262373"/>
                    <a:pt x="6610566" y="243910"/>
                    <a:pt x="6501020" y="275208"/>
                  </a:cubicBezTo>
                  <a:cubicBezTo>
                    <a:pt x="6492022" y="277779"/>
                    <a:pt x="6483265" y="281126"/>
                    <a:pt x="6474387" y="284085"/>
                  </a:cubicBezTo>
                  <a:lnTo>
                    <a:pt x="6287956" y="257452"/>
                  </a:lnTo>
                  <a:cubicBezTo>
                    <a:pt x="6217010" y="247993"/>
                    <a:pt x="6145543" y="242276"/>
                    <a:pt x="6074892" y="230819"/>
                  </a:cubicBezTo>
                  <a:cubicBezTo>
                    <a:pt x="5794108" y="185287"/>
                    <a:pt x="6116748" y="217290"/>
                    <a:pt x="5852950" y="195309"/>
                  </a:cubicBezTo>
                  <a:cubicBezTo>
                    <a:pt x="5817439" y="189390"/>
                    <a:pt x="5780978" y="187633"/>
                    <a:pt x="5746418" y="177553"/>
                  </a:cubicBezTo>
                  <a:cubicBezTo>
                    <a:pt x="5709487" y="166781"/>
                    <a:pt x="5677207" y="142495"/>
                    <a:pt x="5639886" y="133165"/>
                  </a:cubicBezTo>
                  <a:cubicBezTo>
                    <a:pt x="5616212" y="127247"/>
                    <a:pt x="5593079" y="118437"/>
                    <a:pt x="5568865" y="115410"/>
                  </a:cubicBezTo>
                  <a:cubicBezTo>
                    <a:pt x="5545191" y="112451"/>
                    <a:pt x="5521424" y="110160"/>
                    <a:pt x="5497843" y="106532"/>
                  </a:cubicBezTo>
                  <a:cubicBezTo>
                    <a:pt x="5482929" y="104238"/>
                    <a:pt x="5468392" y="99788"/>
                    <a:pt x="5453455" y="97654"/>
                  </a:cubicBezTo>
                  <a:cubicBezTo>
                    <a:pt x="5426927" y="93864"/>
                    <a:pt x="5400189" y="91736"/>
                    <a:pt x="5373556" y="88777"/>
                  </a:cubicBezTo>
                  <a:cubicBezTo>
                    <a:pt x="5361719" y="85818"/>
                    <a:pt x="5350009" y="82292"/>
                    <a:pt x="5338045" y="79899"/>
                  </a:cubicBezTo>
                  <a:cubicBezTo>
                    <a:pt x="5320394" y="76369"/>
                    <a:pt x="5302777" y="71331"/>
                    <a:pt x="5284779" y="71021"/>
                  </a:cubicBezTo>
                  <a:lnTo>
                    <a:pt x="4308236" y="62144"/>
                  </a:lnTo>
                  <a:cubicBezTo>
                    <a:pt x="4153726" y="46692"/>
                    <a:pt x="4281245" y="54499"/>
                    <a:pt x="4086294" y="62144"/>
                  </a:cubicBezTo>
                  <a:cubicBezTo>
                    <a:pt x="3979803" y="66320"/>
                    <a:pt x="3873230" y="68062"/>
                    <a:pt x="3766698" y="71021"/>
                  </a:cubicBezTo>
                  <a:cubicBezTo>
                    <a:pt x="3692717" y="68062"/>
                    <a:pt x="3618620" y="67238"/>
                    <a:pt x="3544756" y="62144"/>
                  </a:cubicBezTo>
                  <a:cubicBezTo>
                    <a:pt x="3532584" y="61305"/>
                    <a:pt x="3521249" y="55449"/>
                    <a:pt x="3509245" y="53266"/>
                  </a:cubicBezTo>
                  <a:cubicBezTo>
                    <a:pt x="3488658" y="49523"/>
                    <a:pt x="3467742" y="47828"/>
                    <a:pt x="3447102" y="44388"/>
                  </a:cubicBezTo>
                  <a:cubicBezTo>
                    <a:pt x="3383646" y="33812"/>
                    <a:pt x="3423095" y="38610"/>
                    <a:pt x="3367203" y="26633"/>
                  </a:cubicBezTo>
                  <a:cubicBezTo>
                    <a:pt x="3253764" y="2325"/>
                    <a:pt x="3291674" y="9897"/>
                    <a:pt x="3163016" y="0"/>
                  </a:cubicBezTo>
                  <a:lnTo>
                    <a:pt x="2310760" y="17755"/>
                  </a:lnTo>
                  <a:cubicBezTo>
                    <a:pt x="2283974" y="18520"/>
                    <a:pt x="2257579" y="24578"/>
                    <a:pt x="2230861" y="26633"/>
                  </a:cubicBezTo>
                  <a:cubicBezTo>
                    <a:pt x="2142149" y="33457"/>
                    <a:pt x="2053308" y="38470"/>
                    <a:pt x="1964531" y="44388"/>
                  </a:cubicBezTo>
                  <a:cubicBezTo>
                    <a:pt x="1946776" y="47347"/>
                    <a:pt x="1928804" y="49218"/>
                    <a:pt x="1911265" y="53266"/>
                  </a:cubicBezTo>
                  <a:cubicBezTo>
                    <a:pt x="1873532" y="61974"/>
                    <a:pt x="1815794" y="83637"/>
                    <a:pt x="1778100" y="88777"/>
                  </a:cubicBezTo>
                  <a:cubicBezTo>
                    <a:pt x="1736946" y="94389"/>
                    <a:pt x="1695215" y="94342"/>
                    <a:pt x="1653812" y="97654"/>
                  </a:cubicBezTo>
                  <a:cubicBezTo>
                    <a:pt x="1621231" y="100260"/>
                    <a:pt x="1588709" y="103573"/>
                    <a:pt x="1556158" y="106532"/>
                  </a:cubicBezTo>
                  <a:cubicBezTo>
                    <a:pt x="1432841" y="137362"/>
                    <a:pt x="1564524" y="107068"/>
                    <a:pt x="1263195" y="124287"/>
                  </a:cubicBezTo>
                  <a:cubicBezTo>
                    <a:pt x="1228254" y="126284"/>
                    <a:pt x="1199741" y="137483"/>
                    <a:pt x="1165540" y="142043"/>
                  </a:cubicBezTo>
                  <a:cubicBezTo>
                    <a:pt x="1136061" y="145973"/>
                    <a:pt x="1106356" y="147961"/>
                    <a:pt x="1076764" y="150920"/>
                  </a:cubicBezTo>
                  <a:lnTo>
                    <a:pt x="996865" y="177553"/>
                  </a:lnTo>
                  <a:cubicBezTo>
                    <a:pt x="987987" y="180512"/>
                    <a:pt x="979408" y="184596"/>
                    <a:pt x="970232" y="186431"/>
                  </a:cubicBezTo>
                  <a:lnTo>
                    <a:pt x="925843" y="195309"/>
                  </a:lnTo>
                  <a:cubicBezTo>
                    <a:pt x="916965" y="201227"/>
                    <a:pt x="909017" y="208861"/>
                    <a:pt x="899210" y="213064"/>
                  </a:cubicBezTo>
                  <a:cubicBezTo>
                    <a:pt x="887996" y="217870"/>
                    <a:pt x="875386" y="218436"/>
                    <a:pt x="863700" y="221942"/>
                  </a:cubicBezTo>
                  <a:cubicBezTo>
                    <a:pt x="845774" y="227320"/>
                    <a:pt x="828189" y="233779"/>
                    <a:pt x="810434" y="239697"/>
                  </a:cubicBezTo>
                  <a:cubicBezTo>
                    <a:pt x="781002" y="249508"/>
                    <a:pt x="752173" y="260227"/>
                    <a:pt x="721657" y="266330"/>
                  </a:cubicBezTo>
                  <a:cubicBezTo>
                    <a:pt x="689215" y="272818"/>
                    <a:pt x="656378" y="277269"/>
                    <a:pt x="624003" y="284085"/>
                  </a:cubicBezTo>
                  <a:cubicBezTo>
                    <a:pt x="600124" y="289112"/>
                    <a:pt x="576655" y="295922"/>
                    <a:pt x="552981" y="301841"/>
                  </a:cubicBezTo>
                  <a:lnTo>
                    <a:pt x="517471" y="310718"/>
                  </a:lnTo>
                  <a:lnTo>
                    <a:pt x="481960" y="319596"/>
                  </a:lnTo>
                  <a:cubicBezTo>
                    <a:pt x="455215" y="337425"/>
                    <a:pt x="451350" y="341592"/>
                    <a:pt x="419816" y="355107"/>
                  </a:cubicBezTo>
                  <a:cubicBezTo>
                    <a:pt x="411215" y="358793"/>
                    <a:pt x="402061" y="361025"/>
                    <a:pt x="393183" y="363984"/>
                  </a:cubicBezTo>
                  <a:cubicBezTo>
                    <a:pt x="360814" y="396355"/>
                    <a:pt x="392275" y="370983"/>
                    <a:pt x="339917" y="390617"/>
                  </a:cubicBezTo>
                  <a:cubicBezTo>
                    <a:pt x="195214" y="444880"/>
                    <a:pt x="426491" y="371848"/>
                    <a:pt x="260018" y="417250"/>
                  </a:cubicBezTo>
                  <a:cubicBezTo>
                    <a:pt x="241962" y="422174"/>
                    <a:pt x="225436" y="433907"/>
                    <a:pt x="206752" y="435006"/>
                  </a:cubicBezTo>
                  <a:lnTo>
                    <a:pt x="55832" y="443883"/>
                  </a:lnTo>
                  <a:cubicBezTo>
                    <a:pt x="17969" y="456504"/>
                    <a:pt x="8484" y="398015"/>
                    <a:pt x="2566" y="4438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9AB0236-DE4A-495D-86EE-01826B4E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91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01" y="1438972"/>
            <a:ext cx="1629284" cy="5684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27190D-2370-440F-B4C4-C582C1121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0" t="50781" r="23107" b="15987"/>
          <a:stretch/>
        </p:blipFill>
        <p:spPr>
          <a:xfrm>
            <a:off x="2235994" y="2378868"/>
            <a:ext cx="8693944" cy="28512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DE8592B-62DA-44F8-9439-DDBBFB220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59" t="37411" r="23107" b="51943"/>
          <a:stretch/>
        </p:blipFill>
        <p:spPr>
          <a:xfrm>
            <a:off x="5150644" y="1519520"/>
            <a:ext cx="5162550" cy="73594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E28252A-6D4D-4F14-BA59-280CA17F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45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A1FCB5-865D-4768-B5E1-8D750732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604B1F-5836-4C4D-9466-F2C47F6CF8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37" t="30938" r="26748" b="63776"/>
          <a:stretch/>
        </p:blipFill>
        <p:spPr>
          <a:xfrm>
            <a:off x="7386833" y="1618057"/>
            <a:ext cx="2659455" cy="5286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523E6F8-EA7C-40AE-91C4-6402E8D08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4" t="36763" r="26748" b="48371"/>
          <a:stretch/>
        </p:blipFill>
        <p:spPr>
          <a:xfrm>
            <a:off x="2544780" y="2714625"/>
            <a:ext cx="8970944" cy="199668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C29E35-E107-4F4A-83EF-18D483D3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486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A1FCB5-865D-4768-B5E1-8D750732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604B1F-5836-4C4D-9466-F2C47F6CF8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37" t="30938" r="26748" b="63776"/>
          <a:stretch/>
        </p:blipFill>
        <p:spPr>
          <a:xfrm>
            <a:off x="7386833" y="1618057"/>
            <a:ext cx="2659455" cy="5286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A92768-CFFF-45C2-8272-82AE84B10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55016" r="26748" b="15469"/>
          <a:stretch/>
        </p:blipFill>
        <p:spPr>
          <a:xfrm>
            <a:off x="2164551" y="2203779"/>
            <a:ext cx="8996945" cy="303616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7913E48-C0D6-4FDD-B86D-5DD04184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60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BBC1E1F-7DEE-4084-B0C2-CD60AC575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5" t="29644" r="20486" b="11715"/>
          <a:stretch/>
        </p:blipFill>
        <p:spPr>
          <a:xfrm>
            <a:off x="2964656" y="1535909"/>
            <a:ext cx="7300913" cy="42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9C9104A-4452-40B1-9916-FCA552F5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42078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شاشة عريضة</PresentationFormat>
  <Paragraphs>12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2022-10-01T11:30:55Z</dcterms:created>
  <dcterms:modified xsi:type="dcterms:W3CDTF">2022-10-01T11:31:41Z</dcterms:modified>
</cp:coreProperties>
</file>