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475" r:id="rId2"/>
    <p:sldId id="476" r:id="rId3"/>
    <p:sldId id="477" r:id="rId4"/>
    <p:sldId id="478" r:id="rId5"/>
    <p:sldId id="479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06E2B2-D9AB-CA5A-D745-F666353FA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5A0458B-D287-BA5B-1AA9-CBEDBFA28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EF5A6E-B1E3-6D32-C93F-F72230A9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28144B-01C0-7739-B349-FB8A8A75C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65D74C-BB5A-0BA2-C586-B0CA1AD7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467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FD1A9B-5841-ACE4-68DC-EACDF8B05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A1B6007-42CC-EA36-2151-01C4C1102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1E8CD3-D13D-D995-FCD9-3BC770DE0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14EC253-8337-E75B-B7C4-EDEEE157B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DB42FD9-D6B0-00A6-73AB-4314F2018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3930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10E0F52-D1D1-D4E5-95A5-9784B77A4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52090C8-402D-F702-FF0A-77D7381358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A047B7-EC0A-6627-9E2A-C93A2928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5B8A65-8B8F-721B-0895-4869CA960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FEBC89-9ABD-DEE7-6740-CE6B8927F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2877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B87E23-E0BD-3C1C-75BA-4F7FCD09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8D7CEB6-06E9-E9F3-2399-0DB188534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3D89BB-DA27-F6F9-360C-67070591B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33BE3D-1034-5448-5E66-02773231D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8348718-B0C6-9658-4594-2343CB546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9245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AFDA2C-A44C-65F7-36C2-DCA31EF98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44E93B9-DF74-F815-9D62-F2660FCFF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E3C20E-D434-9E5C-57ED-1380D527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19F9D7-262A-EC6E-75E6-15FB96B5E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D9954EF-ABEE-84BF-1E00-4D0AD25EC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793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B3C658-B501-8A94-979F-19633B2B0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407DD5A-7C10-0402-E30E-2198E21C29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67F9B3F-7F0F-9C05-B5BF-34A89B5BC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0359705-1164-FB4C-0D86-5A15C5F2F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4DC866-A10C-2B33-E3C7-0447F29F3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BFD3E30-BA5C-B597-933E-0CC986D4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8536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84E78-2C44-712C-C607-936940D64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FE67450-D058-81AB-E1DF-E01226D36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1215EA3-FE74-C1E1-04D3-135C324FA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8592105-B32B-4D20-522F-8CD9A992D4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5FAC66A-0666-34BA-9885-574E727514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9CB28B9-A301-35BE-2168-29121FA71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12C4849-816B-22EF-0E65-DB8FA0165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033CD-3F13-3E37-2F71-DF09E522B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2529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E52F6D-9F5D-90DD-2FDC-9B04CA282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ACD7D71-5BFB-97F3-3460-9046E8105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821BDF-CED8-BAAC-106E-1124FFC17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2E1C37A-8747-FFCE-C10D-CE638C125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225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124A926-2E94-F955-516A-F1DE58F0E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68AB4CF-0456-DFE9-C6AD-472E5CB0D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E20D34-14CF-F232-C03F-E07CDD2A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0107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8E40F3-2C92-12C0-9C91-B29757577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6B27DF7-0482-9390-54AF-5B6E5D493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73C8CE8-1528-E427-D2D8-28EA61739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263B706-01B9-2731-43B1-075015B59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D9072BC-8745-86E5-2FB0-E1D46DB54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6980BF-D958-109C-BBD3-74273969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67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4DCE93-5795-731E-9B08-03AA00064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307D03A-1438-4544-7B09-8830A6917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C4AACFE-5E22-2F5F-2DCB-4CC9A0E37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1DF6862-C55A-FB6C-9C7B-A4A22FA46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63C0A9-4B6A-DECF-BC29-2F3D3D344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97E7494-E2B6-05BC-25F3-143003D32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0927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E6F0DC4-A8BA-76CC-1F7C-902277C0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EDE5061-9A0F-32C8-99BB-2D7F6912F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A284C5-4EBE-BE9A-85BC-7950E76E3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F68C4-C9AD-46EA-A0B0-3A5998964939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3CB668-666B-D01B-7A3A-2BD22CB357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E113E1-121E-15C2-FE75-B1CA98E41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5D043-843F-414F-81BA-7F82EFB4E82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6819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3339" y="2624786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178931" y="2014906"/>
            <a:ext cx="4590619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جمـع العـدد ونفسه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2962A17-DBF5-44F7-9D01-14811F8AC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5DFCCD6-0B1F-49BB-B776-5F7C3882C227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D1F5B0ED-B119-447B-96FD-C72D65F595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91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08306" y="1532289"/>
            <a:ext cx="2624140" cy="365760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العدد </a:t>
            </a:r>
          </a:p>
          <a:p>
            <a:pPr algn="ctr"/>
            <a:r>
              <a:rPr lang="ar-SA" dirty="0"/>
              <a:t>ونفسه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  <a:r>
              <a:rPr lang="ar-SA" dirty="0"/>
              <a:t> </a:t>
            </a:r>
          </a:p>
          <a:p>
            <a:pPr algn="ctr"/>
            <a:r>
              <a:rPr lang="ar-SA" sz="2000" b="1" dirty="0">
                <a:solidFill>
                  <a:schemeClr val="accent2">
                    <a:lumMod val="75000"/>
                  </a:schemeClr>
                </a:solidFill>
              </a:rPr>
              <a:t>العـدد ونفسه 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4F5597A-D542-4C98-9634-9B0E8FCFA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25" y="1532289"/>
            <a:ext cx="7593806" cy="3657600"/>
          </a:xfrm>
          <a:prstGeom prst="rect">
            <a:avLst/>
          </a:prstGeom>
        </p:spPr>
      </p:pic>
      <p:sp>
        <p:nvSpPr>
          <p:cNvPr id="3" name="عنصر نائب لرقم الشريحة 2">
            <a:extLst>
              <a:ext uri="{FF2B5EF4-FFF2-40B4-BE49-F238E27FC236}">
                <a16:creationId xmlns:a16="http://schemas.microsoft.com/office/drawing/2014/main" id="{6B88AADD-CAB3-4F96-A160-5B14EB4F6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0789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A67F3DA-134F-4914-8CD4-32FFC65A5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9" y="2275284"/>
            <a:ext cx="8641556" cy="325397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8F6C4C4-20A1-49FA-9FFA-97F895AE65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1301" y="1438972"/>
            <a:ext cx="1629284" cy="568419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A70AAD6-4BFD-43D9-B58A-CCDDC7AB9A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383" y="1574707"/>
            <a:ext cx="4019550" cy="514350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A02F767C-99B8-4B32-80BB-C2FDC4DE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029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DA2024B-F8B6-48AD-B7D1-82A994A358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6025" y="2235994"/>
            <a:ext cx="9365455" cy="318620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672DE61-B8AA-4C1F-9D2F-1FB29F8AC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2195" y="1585910"/>
            <a:ext cx="1629285" cy="5286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5A9EC5F-A5DD-4E4F-9C7A-F78C559A0C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0663" y="1613295"/>
            <a:ext cx="4860130" cy="561975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655E9194-D875-4431-95B6-9B9C51054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5502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8D41EEA-C38D-4870-BD99-E5260749A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0235" y="2106647"/>
            <a:ext cx="8904586" cy="332826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8DFCAE5-396F-49FE-A4E4-2D9F59D84D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4132" y="1571625"/>
            <a:ext cx="1609452" cy="586628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83B1E677-4981-43C1-869B-62E96766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699324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شاشة عريضة</PresentationFormat>
  <Paragraphs>15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2022-09-10T08:41:18Z</dcterms:created>
  <dcterms:modified xsi:type="dcterms:W3CDTF">2022-09-10T08:42:16Z</dcterms:modified>
</cp:coreProperties>
</file>