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480" r:id="rId2"/>
    <p:sldId id="481" r:id="rId3"/>
    <p:sldId id="458" r:id="rId4"/>
    <p:sldId id="482" r:id="rId5"/>
    <p:sldId id="483" r:id="rId6"/>
    <p:sldId id="484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430C95-1E03-4978-EF50-39E0C50F8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4DEBDDA-6FA3-947C-8AD5-8BAA9FFD7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E9B508-3A3C-1681-6B19-C88DBE9A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E0C2-2972-415A-8670-94C4691AEA7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E477EE-25B6-A6C1-7BE7-07A69651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DDF250-69D5-B1DC-D052-698D190E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6E74-EDEF-4973-8850-DECA55F73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593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4F0249-3552-8A3F-7CF2-41FF64B7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1D33A2B-184B-5862-C1C0-7E1A5B2CB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FEF742-1BF7-9C4B-E94A-87F56B7B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E0C2-2972-415A-8670-94C4691AEA7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5C96C3-983E-0C6D-56B4-57A748E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77651A-19AD-C1B6-D15A-F1B722D8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6E74-EDEF-4973-8850-DECA55F73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593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07E82AB-4F5E-4D71-5D8A-2E0A8B36D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DEE0555-F7B2-69A3-71AD-6A4FC3E9B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53499F-08BA-F0BD-9FBB-30FC5548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E0C2-2972-415A-8670-94C4691AEA7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C54F61-545C-1443-02F2-A3D6E6D8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3D1E36-1233-4B3E-959C-31BF3BEA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6E74-EDEF-4973-8850-DECA55F73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908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FA8A15-DF53-BCB2-8619-4092696F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1AC768-05D3-8D4E-70DE-F79A81DF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1BAF4A-28A7-361E-5B38-005566C9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E0C2-2972-415A-8670-94C4691AEA7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4EC2C1-73DD-10A7-5673-7509A95C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B2C8A7-2FCE-07DC-7402-8BD977DB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6E74-EDEF-4973-8850-DECA55F73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400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77F059-755E-E365-274E-D7756951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348DB4-408A-F92F-C8F2-C17424AD2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3007DF-F00E-A717-E30D-27A28885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E0C2-2972-415A-8670-94C4691AEA7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F6EEB2-B09D-3D6A-14A1-548FB1ED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A0C1D3-623F-CEDD-F55F-2A52BDBC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6E74-EDEF-4973-8850-DECA55F73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507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323700-D113-56C4-1AEE-1FE60971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D069645-5016-CCF8-3B33-49DA1CDBF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9B96667-DDC4-34FB-ECCC-4381CFD30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4FDF138-19D6-9B08-5F31-5E1A5B65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E0C2-2972-415A-8670-94C4691AEA7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68EE51-2A77-FC28-7B37-47A1459D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41CCAD-EFD2-313F-7C66-FE1892AE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6E74-EDEF-4973-8850-DECA55F73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759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DF735E-688B-854C-7BAD-A1CA7A02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E271D2D-7DFB-C873-BDF0-D50747EB7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2802D68-8235-B31F-5BF0-303BF342C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095CC47-B3CB-DF0C-D1AC-51EADEB53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87ED425-F2BF-34C6-4342-DB3F8D020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99DDE69-0E87-5E59-8480-42A16A0A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E0C2-2972-415A-8670-94C4691AEA7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83A0994-9B0E-8A44-7AC2-DEDD25EC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AEE5398-6A62-83CD-9F65-4EEADAFE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6E74-EDEF-4973-8850-DECA55F73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391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057A8E-CB4E-BF37-DA02-47AC851D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00E3BB2-DDDB-C8F3-E15C-2C2B5D1E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E0C2-2972-415A-8670-94C4691AEA7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E6431C5-FB88-7A73-930C-C4ACB8A7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21D6BBD-A8E0-268B-4618-77E5207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6E74-EDEF-4973-8850-DECA55F73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378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2D9A36F-ED14-FE2D-F113-4DE385DC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E0C2-2972-415A-8670-94C4691AEA7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EAA04B-5FAD-4F25-C3FA-F02E2404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BCD3EE5-25F2-A4D3-53B7-8726E1E0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6E74-EDEF-4973-8850-DECA55F73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29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ACBC08-3A59-596A-B7EF-59A90834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442679-0072-A188-8D82-549D17A22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2BE266A-A142-22BD-D5A5-F39E46E6A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6CFDE87-0424-5ABF-EBEE-57AD27660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E0C2-2972-415A-8670-94C4691AEA7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F7D8233-0C54-7DB9-EE5A-764FB0E8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C8AE9A-C86B-BA52-3E3C-163FAE86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6E74-EDEF-4973-8850-DECA55F73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10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151F7E-4AA8-ABD0-9CEF-E40E7012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3AF281E-121A-7A14-62FD-774FD8019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BF79406-A4A7-B152-241C-83552CDCD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3E492F-2FAA-4CCB-CFCF-832B8C06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E0C2-2972-415A-8670-94C4691AEA7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DA58A2-A01D-F995-7B21-F4C5BA08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B736A51-2F94-41E2-4BAF-D3960A77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6E74-EDEF-4973-8850-DECA55F73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601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58AB8A2-937F-5181-2C62-28A7284B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256145-E8D3-1AF2-45A0-1336ECADE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01EEC3-6507-E340-34E1-6D1274E85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E0C2-2972-415A-8670-94C4691AEA7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8AB10A-DFC6-5E14-3B03-F27BEFE3B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303A79-53E3-4B5A-BF9C-19EC5CE72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26E74-EDEF-4973-8850-DECA55F733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503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6407944" y="2014906"/>
            <a:ext cx="327616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2-3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احل المسألة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أمثلها</a:t>
            </a:r>
            <a:r>
              <a:rPr lang="ar-SA" sz="48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301A0A2-A06D-4903-8381-5972B66F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5454497-06E4-418B-9656-417D9E0D64A1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AE7563B-42DD-41F5-AF30-950BF1491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1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52370" y="2028826"/>
            <a:ext cx="2416971" cy="292532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أمثل المسألة لأحلها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CC7A720-34D9-486A-8412-96F9E5389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71" t="44250" r="37159" b="30615"/>
          <a:stretch/>
        </p:blipFill>
        <p:spPr>
          <a:xfrm>
            <a:off x="5507289" y="2085836"/>
            <a:ext cx="3622423" cy="2329002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E372043A-005A-440D-93DF-C595394BF3AB}"/>
              </a:ext>
            </a:extLst>
          </p:cNvPr>
          <p:cNvGrpSpPr/>
          <p:nvPr/>
        </p:nvGrpSpPr>
        <p:grpSpPr>
          <a:xfrm>
            <a:off x="1950244" y="1934461"/>
            <a:ext cx="3321844" cy="2480377"/>
            <a:chOff x="461638" y="776943"/>
            <a:chExt cx="4266890" cy="4254842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D199C49-6126-4494-BC60-A834C016D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088" t="37411" r="55416" b="29037"/>
            <a:stretch/>
          </p:blipFill>
          <p:spPr>
            <a:xfrm>
              <a:off x="461638" y="776943"/>
              <a:ext cx="3944399" cy="4254842"/>
            </a:xfrm>
            <a:prstGeom prst="rect">
              <a:avLst/>
            </a:prstGeom>
          </p:spPr>
        </p:pic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20B64CF-E02C-4835-A6E5-CE0E3ADDBF1C}"/>
                </a:ext>
              </a:extLst>
            </p:cNvPr>
            <p:cNvSpPr/>
            <p:nvPr/>
          </p:nvSpPr>
          <p:spPr>
            <a:xfrm rot="19998765">
              <a:off x="3788001" y="829332"/>
              <a:ext cx="538710" cy="954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02F34B8A-1E6D-48C8-867C-48608E7FCFD0}"/>
                </a:ext>
              </a:extLst>
            </p:cNvPr>
            <p:cNvSpPr/>
            <p:nvPr/>
          </p:nvSpPr>
          <p:spPr>
            <a:xfrm rot="19998765">
              <a:off x="4189818" y="957444"/>
              <a:ext cx="538710" cy="954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EDE726E-DEB0-43F9-BBE1-2FD9F27D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90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F3227A84-28F7-4902-9C84-223A4BC9F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74CDCF9-8403-488B-80C9-1A79097301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2" t="34617" r="19999" b="47331"/>
          <a:stretch/>
        </p:blipFill>
        <p:spPr>
          <a:xfrm>
            <a:off x="3183021" y="3012312"/>
            <a:ext cx="6006584" cy="135966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22B1C94-9063-4ADA-A78F-F8849FA8B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2" t="16565" r="19999" b="65383"/>
          <a:stretch/>
        </p:blipFill>
        <p:spPr>
          <a:xfrm>
            <a:off x="3183021" y="1762154"/>
            <a:ext cx="6006584" cy="1250158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206A494-1736-4635-9346-174194A7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82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F3227A84-28F7-4902-9C84-223A4BC9F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7683449-BC91-46A1-B5CB-A14F3BE81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82" t="64512" r="20454" b="17710"/>
          <a:stretch/>
        </p:blipFill>
        <p:spPr>
          <a:xfrm>
            <a:off x="3266614" y="4225796"/>
            <a:ext cx="6391734" cy="102486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85C4AAB-A551-4ED1-BB27-7951813A66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94" t="43390" r="23689" b="25173"/>
          <a:stretch/>
        </p:blipFill>
        <p:spPr>
          <a:xfrm>
            <a:off x="3138025" y="1607341"/>
            <a:ext cx="6520323" cy="2525585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1FC2088-66B7-4736-B40A-9BE17B49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47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F3227A84-28F7-4902-9C84-223A4BC9F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4D3652-EE0F-4D21-B9AD-2C0D86B3D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232421"/>
            <a:ext cx="9486900" cy="16466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F8E6A5E-7C93-43EC-B928-B1E4BE3FA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338" y="3829051"/>
            <a:ext cx="9467850" cy="15899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023A410-DC38-48E3-B0CB-EA5F278BD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024" y="3702844"/>
            <a:ext cx="8648700" cy="17621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D1E8EF3-0B6E-4C6A-B6F2-1E18F66F1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5594" y="1528764"/>
            <a:ext cx="1459706" cy="49123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AE5C34B-4C7F-4852-93FC-714D3BCA4D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1850" y="1607342"/>
            <a:ext cx="3238500" cy="49123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07422BA-EBC8-41EF-9055-115FBA7F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148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F3227A84-28F7-4902-9C84-223A4BC9F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607342"/>
            <a:ext cx="1403066" cy="125015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023A410-DC38-48E3-B0CB-EA5F278BD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4" y="3702844"/>
            <a:ext cx="8648700" cy="17621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AE5C34B-4C7F-4852-93FC-714D3BCA4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850" y="1607342"/>
            <a:ext cx="3238500" cy="4912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ECE50AC-221D-4974-910A-60761E012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074" y="2281586"/>
            <a:ext cx="6086475" cy="12382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B5874ED-B39A-4A8A-833F-3C70B810F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1762" y="1470595"/>
            <a:ext cx="2647950" cy="214074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93C55DB-44DD-4914-9562-6111A5ECB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736" y="3945381"/>
            <a:ext cx="6153150" cy="13716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73D903F-B129-4279-9652-EE8D8790D5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1313" y="1577576"/>
            <a:ext cx="1402556" cy="49123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FF26AFF-82F5-4AE4-A386-7F0A94F2A6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5636" y="3945381"/>
            <a:ext cx="1790701" cy="1515840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14BEF7A-C975-4A70-9FB7-8C0A8927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324031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شاشة عريضة</PresentationFormat>
  <Paragraphs>13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2022-09-10T08:39:58Z</dcterms:created>
  <dcterms:modified xsi:type="dcterms:W3CDTF">2022-09-10T08:40:50Z</dcterms:modified>
</cp:coreProperties>
</file>