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7" r:id="rId2"/>
    <p:sldId id="464" r:id="rId3"/>
    <p:sldId id="465" r:id="rId4"/>
    <p:sldId id="466" r:id="rId5"/>
    <p:sldId id="467" r:id="rId6"/>
    <p:sldId id="468" r:id="rId7"/>
    <p:sldId id="469" r:id="rId8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1987" autoAdjust="0"/>
    <p:restoredTop sz="94660"/>
  </p:normalViewPr>
  <p:slideViewPr>
    <p:cSldViewPr snapToGrid="0">
      <p:cViewPr varScale="1">
        <p:scale>
          <a:sx n="89" d="100"/>
          <a:sy n="89" d="100"/>
        </p:scale>
        <p:origin x="68" y="2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930BA334-003D-DDAE-1DBA-6F9F11E8269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798C9351-FDC1-BE47-5ADE-49747E7083F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5BC93A9D-A99C-31DD-E0EE-2A894F9023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6F4C4A-D416-459B-B722-805FA1996A14}" type="datetimeFigureOut">
              <a:rPr lang="ar-SA" smtClean="0"/>
              <a:t>14/02/44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75C36F40-1951-E931-201D-B1CAA30CEA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BE8B7737-AFD3-7AB5-9F89-1E70CD96EE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E244C5-BD92-42D7-BDAD-720C7DD28DA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8566777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F7CF13BA-3DBC-AEAC-2A0D-FDA87F1514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0EF8C4D1-D1E6-8FA7-98FA-521283F0352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757270A5-4AA1-41A4-C1CC-41101C7C4E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6F4C4A-D416-459B-B722-805FA1996A14}" type="datetimeFigureOut">
              <a:rPr lang="ar-SA" smtClean="0"/>
              <a:t>14/02/44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7C20EB25-CBD6-2C87-3CB5-9E00C56695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5BFAD0AE-6ABA-CCE6-5782-6ED62D08B6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E244C5-BD92-42D7-BDAD-720C7DD28DA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6645093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52F80317-81FE-D66B-145D-12A6D92CBA5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92072BFB-16D0-27B8-6790-DFB0218BE2F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721F2DDE-055F-5896-309B-12BDC8B201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6F4C4A-D416-459B-B722-805FA1996A14}" type="datetimeFigureOut">
              <a:rPr lang="ar-SA" smtClean="0"/>
              <a:t>14/02/44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54082ACE-ACCE-DEF4-3854-082ADE54B9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12F36107-9FED-7B9B-0C23-2819DAA03E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E244C5-BD92-42D7-BDAD-720C7DD28DA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5169287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FB1951E-8605-ADB2-772A-3E0C0A5586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F1358536-50D2-C7C4-0584-0A4FC995F5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1CA0B655-1EC9-C273-899E-50054A04CD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6F4C4A-D416-459B-B722-805FA1996A14}" type="datetimeFigureOut">
              <a:rPr lang="ar-SA" smtClean="0"/>
              <a:t>14/02/44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710BF456-C98C-CEE3-8C3B-AB580191E3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7F841690-3862-B816-E706-C3285BAD98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E244C5-BD92-42D7-BDAD-720C7DD28DA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7854524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0390B59B-2B90-48D1-235F-99F2E5324F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BE7628CA-CFD1-D989-564F-365CF2D4CB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C53B3D64-5335-79F5-D8AC-7170F54827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6F4C4A-D416-459B-B722-805FA1996A14}" type="datetimeFigureOut">
              <a:rPr lang="ar-SA" smtClean="0"/>
              <a:t>14/02/44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49CEEA2D-975F-61CE-044B-87E5C73D45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ABE95C1C-F195-D330-FC7D-6A8CAFE095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E244C5-BD92-42D7-BDAD-720C7DD28DA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6508110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4F929EFC-9BD2-08FF-1670-8228960451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A611BE94-5A12-9018-4A12-FECBE90FA20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0559809A-EE5C-7740-F130-CAC5AF7E1B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6B32EE98-ED5A-D03C-FA9B-DAF09C7A41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6F4C4A-D416-459B-B722-805FA1996A14}" type="datetimeFigureOut">
              <a:rPr lang="ar-SA" smtClean="0"/>
              <a:t>14/02/44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D0B8D1E4-2E45-D67A-B434-A5DB6E7D6E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1412F175-3865-1950-15AA-076F7FB5F7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E244C5-BD92-42D7-BDAD-720C7DD28DA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3199990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66601F76-966A-4527-43B4-57F0DE1DF5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02F54B28-CC5E-1569-157A-97C9C01D0B7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10BE987B-1334-9A4E-AAB5-B4B97A5D69B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319640DD-34B0-610C-B628-60237D5050B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B6D6B154-ACA4-EA1F-0E48-EF554CC7BFD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C40575BA-5C65-0CC5-E09A-1B4D756E46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6F4C4A-D416-459B-B722-805FA1996A14}" type="datetimeFigureOut">
              <a:rPr lang="ar-SA" smtClean="0"/>
              <a:t>14/02/44</a:t>
            </a:fld>
            <a:endParaRPr lang="ar-SA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D292C22D-3218-0AB7-868C-405EF95BF0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DEE840E8-6BDF-5956-A4B2-AC0612FB19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E244C5-BD92-42D7-BDAD-720C7DD28DA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8948568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277D1795-BDC0-ECB1-13B4-C09B706042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5A76A95F-519A-65D4-851D-820E2D011F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6F4C4A-D416-459B-B722-805FA1996A14}" type="datetimeFigureOut">
              <a:rPr lang="ar-SA" smtClean="0"/>
              <a:t>14/02/44</a:t>
            </a:fld>
            <a:endParaRPr lang="ar-SA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19B5CDD2-5475-88A7-B9A3-E0A29BE4A0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8A20E70A-7832-C575-03BE-9C5938DAF9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E244C5-BD92-42D7-BDAD-720C7DD28DA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9082766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489A9A9B-FA82-9FA7-479B-F4506C0DAC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6F4C4A-D416-459B-B722-805FA1996A14}" type="datetimeFigureOut">
              <a:rPr lang="ar-SA" smtClean="0"/>
              <a:t>14/02/44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2124DF1F-EB21-D93D-8E99-B35EDE61C1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1B639386-6DE5-4BD2-7EA3-52CAFCFD25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E244C5-BD92-42D7-BDAD-720C7DD28DA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6737402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0B04825F-91E9-BAAD-AD91-D971ACD61A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D39ECC97-91B3-FB7A-23B7-14BB84D7AC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6A93E1EC-3465-E74F-E391-4FD1F6FABA8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0C3EC45D-F44B-2348-A454-D563642648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6F4C4A-D416-459B-B722-805FA1996A14}" type="datetimeFigureOut">
              <a:rPr lang="ar-SA" smtClean="0"/>
              <a:t>14/02/44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CC633EFF-EFC0-B84E-AC03-E4E86450CA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BE1FE901-0523-2160-AAE2-FCD3AEA6A2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E244C5-BD92-42D7-BDAD-720C7DD28DA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1342044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BBCA2D68-54EE-DD5C-2974-AB979572D2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D36F7FF6-BEF2-03F7-F72B-FF82C9ABB3E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859EEFA1-C349-C5DA-70BC-DAC7F9EF36A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19BAA511-FF53-4FAA-31EE-ACB4C7A75A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6F4C4A-D416-459B-B722-805FA1996A14}" type="datetimeFigureOut">
              <a:rPr lang="ar-SA" smtClean="0"/>
              <a:t>14/02/44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CA174F06-B0F7-20BA-6B03-B6079C5C52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234D1ECC-CA33-1093-C224-E4C6DAFC81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E244C5-BD92-42D7-BDAD-720C7DD28DA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4726984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26C6E187-14ED-1A3D-F1AB-5CDE38BE2D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2E5D6A62-2103-B450-3077-5ADF4F509C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A6DE9E04-7523-E93E-DE54-D1E6C9DCEF3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6F4C4A-D416-459B-B722-805FA1996A14}" type="datetimeFigureOut">
              <a:rPr lang="ar-SA" smtClean="0"/>
              <a:t>14/02/44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0508DA94-FA67-87B9-1529-864E2424C26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39B5B1EA-F33E-21AC-C8A3-A6464A2CFFD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E244C5-BD92-42D7-BDAD-720C7DD28DA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4355122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847" y="1479072"/>
            <a:ext cx="1857374" cy="1949928"/>
          </a:xfrm>
          <a:prstGeom prst="rect">
            <a:avLst/>
          </a:prstGeom>
        </p:spPr>
      </p:pic>
      <p:pic>
        <p:nvPicPr>
          <p:cNvPr id="17" name="Google Shape;104;p15">
            <a:extLst>
              <a:ext uri="{FF2B5EF4-FFF2-40B4-BE49-F238E27FC236}">
                <a16:creationId xmlns:a16="http://schemas.microsoft.com/office/drawing/2014/main" id="{F45B13AA-3B3A-4661-ACD0-FFB74AF6E563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0013339" y="2624786"/>
            <a:ext cx="1123418" cy="929003"/>
          </a:xfrm>
          <a:prstGeom prst="rect">
            <a:avLst/>
          </a:prstGeom>
          <a:noFill/>
          <a:ln>
            <a:noFill/>
          </a:ln>
        </p:spPr>
      </p:pic>
      <p:sp>
        <p:nvSpPr>
          <p:cNvPr id="18" name="مربع نص 17">
            <a:extLst>
              <a:ext uri="{FF2B5EF4-FFF2-40B4-BE49-F238E27FC236}">
                <a16:creationId xmlns:a16="http://schemas.microsoft.com/office/drawing/2014/main" id="{16745F15-3C76-4CEB-92E4-AF4DAB9FA374}"/>
              </a:ext>
            </a:extLst>
          </p:cNvPr>
          <p:cNvSpPr txBox="1"/>
          <p:nvPr/>
        </p:nvSpPr>
        <p:spPr>
          <a:xfrm>
            <a:off x="6407944" y="2014906"/>
            <a:ext cx="3276169" cy="153888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ar-SA" sz="4000" b="1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2-1</a:t>
            </a:r>
          </a:p>
          <a:p>
            <a:pPr algn="ctr"/>
            <a:r>
              <a:rPr lang="ar-SA" sz="5400" b="1" cap="none" spc="0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خصائص الجمـع</a:t>
            </a:r>
            <a:r>
              <a:rPr lang="ar-SA" sz="4800" b="1" cap="none" spc="0" dirty="0">
                <a:ln w="0"/>
                <a:solidFill>
                  <a:schemeClr val="accent1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 </a:t>
            </a:r>
          </a:p>
        </p:txBody>
      </p:sp>
      <p:sp>
        <p:nvSpPr>
          <p:cNvPr id="2" name="عنصر نائب لرقم الشريحة 1">
            <a:extLst>
              <a:ext uri="{FF2B5EF4-FFF2-40B4-BE49-F238E27FC236}">
                <a16:creationId xmlns:a16="http://schemas.microsoft.com/office/drawing/2014/main" id="{570D3B89-6678-4AE2-A48B-452D7D89C0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4AEDC-F172-4645-91D7-AA5176437330}" type="slidenum">
              <a:rPr lang="ar-SA" smtClean="0"/>
              <a:t>1</a:t>
            </a:fld>
            <a:endParaRPr lang="ar-SA"/>
          </a:p>
        </p:txBody>
      </p:sp>
      <p:sp>
        <p:nvSpPr>
          <p:cNvPr id="8" name="مربع نص 7">
            <a:extLst>
              <a:ext uri="{FF2B5EF4-FFF2-40B4-BE49-F238E27FC236}">
                <a16:creationId xmlns:a16="http://schemas.microsoft.com/office/drawing/2014/main" id="{317CF705-BC09-4E31-8E36-6CD2E6FECA02}"/>
              </a:ext>
            </a:extLst>
          </p:cNvPr>
          <p:cNvSpPr txBox="1"/>
          <p:nvPr/>
        </p:nvSpPr>
        <p:spPr>
          <a:xfrm>
            <a:off x="9723887" y="5538204"/>
            <a:ext cx="1857375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8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8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8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endParaRPr lang="en-US" sz="280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9" name="صورة 8">
            <a:extLst>
              <a:ext uri="{FF2B5EF4-FFF2-40B4-BE49-F238E27FC236}">
                <a16:creationId xmlns:a16="http://schemas.microsoft.com/office/drawing/2014/main" id="{5FD64142-F208-4F75-96CD-34A4659087F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03611" y="5987018"/>
            <a:ext cx="531879" cy="3693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74372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2" name="وسيلة الشرح: سهم لليسار 1">
            <a:extLst>
              <a:ext uri="{FF2B5EF4-FFF2-40B4-BE49-F238E27FC236}">
                <a16:creationId xmlns:a16="http://schemas.microsoft.com/office/drawing/2014/main" id="{A94751A9-FD59-4CF6-B6CD-F351AE165F1C}"/>
              </a:ext>
            </a:extLst>
          </p:cNvPr>
          <p:cNvSpPr/>
          <p:nvPr/>
        </p:nvSpPr>
        <p:spPr>
          <a:xfrm>
            <a:off x="9064228" y="1636007"/>
            <a:ext cx="2707481" cy="3657600"/>
          </a:xfrm>
          <a:prstGeom prst="leftArrowCallout">
            <a:avLst/>
          </a:prstGeom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u="sng" dirty="0">
                <a:solidFill>
                  <a:schemeClr val="accent6">
                    <a:lumMod val="75000"/>
                  </a:schemeClr>
                </a:solidFill>
              </a:rPr>
              <a:t>فكرة الدرس</a:t>
            </a:r>
          </a:p>
          <a:p>
            <a:pPr algn="ctr"/>
            <a:endParaRPr lang="ar-SA" dirty="0"/>
          </a:p>
          <a:p>
            <a:pPr algn="ctr"/>
            <a:r>
              <a:rPr lang="ar-SA" dirty="0"/>
              <a:t>أجمع الأعداد بأي ترتيب . وأجمع الصفر إلى أي عدد آخر .</a:t>
            </a:r>
          </a:p>
          <a:p>
            <a:pPr algn="ctr"/>
            <a:endParaRPr lang="ar-SA" dirty="0"/>
          </a:p>
          <a:p>
            <a:pPr algn="ctr"/>
            <a:r>
              <a:rPr lang="ar-SA" dirty="0">
                <a:solidFill>
                  <a:schemeClr val="accent6">
                    <a:lumMod val="75000"/>
                  </a:schemeClr>
                </a:solidFill>
              </a:rPr>
              <a:t>المفردات</a:t>
            </a:r>
          </a:p>
          <a:p>
            <a:pPr algn="ctr"/>
            <a:r>
              <a:rPr lang="ar-SA" dirty="0"/>
              <a:t> </a:t>
            </a:r>
          </a:p>
          <a:p>
            <a:pPr algn="ctr"/>
            <a:r>
              <a:rPr lang="ar-SA" sz="2000" b="1" dirty="0">
                <a:solidFill>
                  <a:schemeClr val="accent2">
                    <a:lumMod val="75000"/>
                  </a:schemeClr>
                </a:solidFill>
              </a:rPr>
              <a:t>الجمع</a:t>
            </a:r>
          </a:p>
          <a:p>
            <a:pPr algn="ctr"/>
            <a:r>
              <a:rPr lang="ar-SA" sz="2000" b="1" dirty="0">
                <a:solidFill>
                  <a:schemeClr val="accent2">
                    <a:lumMod val="75000"/>
                  </a:schemeClr>
                </a:solidFill>
              </a:rPr>
              <a:t>ناتج الجمع</a:t>
            </a:r>
          </a:p>
          <a:p>
            <a:pPr algn="ctr"/>
            <a:r>
              <a:rPr lang="ar-SA" sz="2000" b="1" dirty="0">
                <a:solidFill>
                  <a:schemeClr val="accent2">
                    <a:lumMod val="75000"/>
                  </a:schemeClr>
                </a:solidFill>
              </a:rPr>
              <a:t>الأعداد المضافة</a:t>
            </a:r>
          </a:p>
        </p:txBody>
      </p:sp>
      <p:pic>
        <p:nvPicPr>
          <p:cNvPr id="4" name="صورة 3">
            <a:extLst>
              <a:ext uri="{FF2B5EF4-FFF2-40B4-BE49-F238E27FC236}">
                <a16:creationId xmlns:a16="http://schemas.microsoft.com/office/drawing/2014/main" id="{01C71074-A8E1-4396-B399-A92A65C7A58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225" y="1636007"/>
            <a:ext cx="7158038" cy="3433062"/>
          </a:xfrm>
          <a:prstGeom prst="rect">
            <a:avLst/>
          </a:prstGeom>
        </p:spPr>
      </p:pic>
      <p:sp>
        <p:nvSpPr>
          <p:cNvPr id="3" name="عنصر نائب لرقم الشريحة 2">
            <a:extLst>
              <a:ext uri="{FF2B5EF4-FFF2-40B4-BE49-F238E27FC236}">
                <a16:creationId xmlns:a16="http://schemas.microsoft.com/office/drawing/2014/main" id="{854385CF-FCC2-4E55-89AD-BF3AEA9C3F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4AEDC-F172-4645-91D7-AA5176437330}" type="slidenum">
              <a:rPr lang="ar-SA" smtClean="0"/>
              <a:t>2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0629706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pic>
        <p:nvPicPr>
          <p:cNvPr id="7" name="صورة 6">
            <a:extLst>
              <a:ext uri="{FF2B5EF4-FFF2-40B4-BE49-F238E27FC236}">
                <a16:creationId xmlns:a16="http://schemas.microsoft.com/office/drawing/2014/main" id="{63702F44-AD5C-4131-80D4-906B5A3A217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62099" y="1574005"/>
            <a:ext cx="8096251" cy="3440911"/>
          </a:xfrm>
          <a:prstGeom prst="rect">
            <a:avLst/>
          </a:prstGeom>
        </p:spPr>
      </p:pic>
      <p:sp>
        <p:nvSpPr>
          <p:cNvPr id="9" name="فقاعة الكلام: بيضاوية 8">
            <a:extLst>
              <a:ext uri="{FF2B5EF4-FFF2-40B4-BE49-F238E27FC236}">
                <a16:creationId xmlns:a16="http://schemas.microsoft.com/office/drawing/2014/main" id="{6E3943BC-FD67-421F-A26C-1C7D63884F3E}"/>
              </a:ext>
            </a:extLst>
          </p:cNvPr>
          <p:cNvSpPr/>
          <p:nvPr/>
        </p:nvSpPr>
        <p:spPr>
          <a:xfrm>
            <a:off x="9658350" y="2736056"/>
            <a:ext cx="2257425" cy="1771650"/>
          </a:xfrm>
          <a:prstGeom prst="wedgeEllipseCallou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2000" b="1" dirty="0">
                <a:solidFill>
                  <a:schemeClr val="accent1">
                    <a:lumMod val="75000"/>
                  </a:schemeClr>
                </a:solidFill>
              </a:rPr>
              <a:t>ناتج جمع صفر إلى أي عدد يساوي ذلك العدد دائما .</a:t>
            </a:r>
          </a:p>
        </p:txBody>
      </p:sp>
      <p:sp>
        <p:nvSpPr>
          <p:cNvPr id="2" name="عنصر نائب لرقم الشريحة 1">
            <a:extLst>
              <a:ext uri="{FF2B5EF4-FFF2-40B4-BE49-F238E27FC236}">
                <a16:creationId xmlns:a16="http://schemas.microsoft.com/office/drawing/2014/main" id="{8ED6CB48-3C65-41AF-95F9-AE2DA95F86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4AEDC-F172-4645-91D7-AA5176437330}" type="slidenum">
              <a:rPr lang="ar-SA" smtClean="0"/>
              <a:t>3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9975351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pic>
        <p:nvPicPr>
          <p:cNvPr id="3" name="صورة 2">
            <a:extLst>
              <a:ext uri="{FF2B5EF4-FFF2-40B4-BE49-F238E27FC236}">
                <a16:creationId xmlns:a16="http://schemas.microsoft.com/office/drawing/2014/main" id="{52084D9F-D6F8-4322-BFAB-183E99939FB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43186" y="2200827"/>
            <a:ext cx="8872538" cy="3182479"/>
          </a:xfrm>
          <a:prstGeom prst="rect">
            <a:avLst/>
          </a:prstGeom>
        </p:spPr>
      </p:pic>
      <p:pic>
        <p:nvPicPr>
          <p:cNvPr id="8" name="صورة 7">
            <a:extLst>
              <a:ext uri="{FF2B5EF4-FFF2-40B4-BE49-F238E27FC236}">
                <a16:creationId xmlns:a16="http://schemas.microsoft.com/office/drawing/2014/main" id="{025ED732-517C-4064-8638-99CF0E8A6BA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401301" y="1524700"/>
            <a:ext cx="1629284" cy="568419"/>
          </a:xfrm>
          <a:prstGeom prst="rect">
            <a:avLst/>
          </a:prstGeom>
        </p:spPr>
      </p:pic>
      <p:pic>
        <p:nvPicPr>
          <p:cNvPr id="4" name="صورة 3">
            <a:extLst>
              <a:ext uri="{FF2B5EF4-FFF2-40B4-BE49-F238E27FC236}">
                <a16:creationId xmlns:a16="http://schemas.microsoft.com/office/drawing/2014/main" id="{E1BA70FE-B318-4C01-808A-C416EEA458B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239636" y="1621631"/>
            <a:ext cx="2000250" cy="471488"/>
          </a:xfrm>
          <a:prstGeom prst="rect">
            <a:avLst/>
          </a:prstGeom>
        </p:spPr>
      </p:pic>
      <p:sp>
        <p:nvSpPr>
          <p:cNvPr id="2" name="عنصر نائب لرقم الشريحة 1">
            <a:extLst>
              <a:ext uri="{FF2B5EF4-FFF2-40B4-BE49-F238E27FC236}">
                <a16:creationId xmlns:a16="http://schemas.microsoft.com/office/drawing/2014/main" id="{0CF653C0-31C6-46EA-8299-2E09486E03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4AEDC-F172-4645-91D7-AA5176437330}" type="slidenum">
              <a:rPr lang="ar-SA" smtClean="0"/>
              <a:t>4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1223011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pic>
        <p:nvPicPr>
          <p:cNvPr id="4" name="صورة 3">
            <a:extLst>
              <a:ext uri="{FF2B5EF4-FFF2-40B4-BE49-F238E27FC236}">
                <a16:creationId xmlns:a16="http://schemas.microsoft.com/office/drawing/2014/main" id="{8722600B-923C-43FA-A8C0-13F6F56C852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14488" y="1474694"/>
            <a:ext cx="10370347" cy="3547366"/>
          </a:xfrm>
          <a:prstGeom prst="rect">
            <a:avLst/>
          </a:prstGeom>
        </p:spPr>
      </p:pic>
      <p:sp>
        <p:nvSpPr>
          <p:cNvPr id="2" name="عنصر نائب لرقم الشريحة 1">
            <a:extLst>
              <a:ext uri="{FF2B5EF4-FFF2-40B4-BE49-F238E27FC236}">
                <a16:creationId xmlns:a16="http://schemas.microsoft.com/office/drawing/2014/main" id="{1C2B68A6-D9CC-4288-B236-05CAEAAE0D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4AEDC-F172-4645-91D7-AA5176437330}" type="slidenum">
              <a:rPr lang="ar-SA" smtClean="0"/>
              <a:t>5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559807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pic>
        <p:nvPicPr>
          <p:cNvPr id="3" name="صورة 2">
            <a:extLst>
              <a:ext uri="{FF2B5EF4-FFF2-40B4-BE49-F238E27FC236}">
                <a16:creationId xmlns:a16="http://schemas.microsoft.com/office/drawing/2014/main" id="{3CA65008-E987-46BA-BA1C-E6F726F4C49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07345" y="1593056"/>
            <a:ext cx="10315574" cy="3507582"/>
          </a:xfrm>
          <a:prstGeom prst="rect">
            <a:avLst/>
          </a:prstGeom>
        </p:spPr>
      </p:pic>
      <p:sp>
        <p:nvSpPr>
          <p:cNvPr id="2" name="عنصر نائب لرقم الشريحة 1">
            <a:extLst>
              <a:ext uri="{FF2B5EF4-FFF2-40B4-BE49-F238E27FC236}">
                <a16:creationId xmlns:a16="http://schemas.microsoft.com/office/drawing/2014/main" id="{C275AC7D-9FF8-417C-9375-662A50550B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4AEDC-F172-4645-91D7-AA5176437330}" type="slidenum">
              <a:rPr lang="ar-SA" smtClean="0"/>
              <a:t>6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9210858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pic>
        <p:nvPicPr>
          <p:cNvPr id="4" name="صورة 3">
            <a:extLst>
              <a:ext uri="{FF2B5EF4-FFF2-40B4-BE49-F238E27FC236}">
                <a16:creationId xmlns:a16="http://schemas.microsoft.com/office/drawing/2014/main" id="{D644B434-80C0-446B-8998-E34C439E84F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57437" y="2099184"/>
            <a:ext cx="9486900" cy="2853676"/>
          </a:xfrm>
          <a:prstGeom prst="rect">
            <a:avLst/>
          </a:prstGeom>
        </p:spPr>
      </p:pic>
      <p:pic>
        <p:nvPicPr>
          <p:cNvPr id="8" name="صورة 7">
            <a:extLst>
              <a:ext uri="{FF2B5EF4-FFF2-40B4-BE49-F238E27FC236}">
                <a16:creationId xmlns:a16="http://schemas.microsoft.com/office/drawing/2014/main" id="{E333CC23-0FCA-4C4C-856E-E9D92B6736B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796213" y="1364456"/>
            <a:ext cx="3812382" cy="649003"/>
          </a:xfrm>
          <a:prstGeom prst="rect">
            <a:avLst/>
          </a:prstGeom>
        </p:spPr>
      </p:pic>
      <p:sp>
        <p:nvSpPr>
          <p:cNvPr id="2" name="عنصر نائب لرقم الشريحة 1">
            <a:extLst>
              <a:ext uri="{FF2B5EF4-FFF2-40B4-BE49-F238E27FC236}">
                <a16:creationId xmlns:a16="http://schemas.microsoft.com/office/drawing/2014/main" id="{DAA88F94-6E70-41B6-B7F2-A3547C7E9B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4AEDC-F172-4645-91D7-AA5176437330}" type="slidenum">
              <a:rPr lang="ar-SA" smtClean="0"/>
              <a:t>7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208454707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48</Words>
  <Application>Microsoft Office PowerPoint</Application>
  <PresentationFormat>شاشة عريضة</PresentationFormat>
  <Paragraphs>20</Paragraphs>
  <Slides>7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4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7</vt:i4>
      </vt:variant>
    </vt:vector>
  </HeadingPairs>
  <TitlesOfParts>
    <vt:vector size="12" baseType="lpstr">
      <vt:lpstr>Arabic Typesetting</vt:lpstr>
      <vt:lpstr>Arial</vt:lpstr>
      <vt:lpstr>Calibri</vt:lpstr>
      <vt:lpstr>Calibri Light</vt:lpstr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ملك محمد عيد رويشد الأحمدي</dc:creator>
  <cp:lastModifiedBy>ملك محمد عيد رويشد الأحمدي</cp:lastModifiedBy>
  <cp:revision>1</cp:revision>
  <dcterms:created xsi:type="dcterms:W3CDTF">2022-09-10T08:35:42Z</dcterms:created>
  <dcterms:modified xsi:type="dcterms:W3CDTF">2022-09-10T08:36:43Z</dcterms:modified>
</cp:coreProperties>
</file>