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كن طموحا للوصول للقمه ولكن تذكر : ان الطريق اليها يتطلب الكثير من الجهد و المثابره و الصبر فلا تيأس ان قابلت عقبات : استمر ولا تتوقف"/>
          <p:cNvSpPr txBox="1"/>
          <p:nvPr/>
        </p:nvSpPr>
        <p:spPr>
          <a:xfrm>
            <a:off x="3872204" y="4129535"/>
            <a:ext cx="17347114" cy="577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3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3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كن طموحا للوصول للقمه ولكن تذكر : ان الطريق اليها يتطلب الكثير من الجهد و المثابره و الصبر فلا تيأس ان قابلت عقبات : استمر ولا تتوقف </a:t>
            </a:r>
          </a:p>
        </p:txBody>
      </p:sp>
      <p:pic>
        <p:nvPicPr>
          <p:cNvPr id="152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35" name="IMG_5476.png" descr="IMG_5476.png"/>
          <p:cNvPicPr>
            <a:picLocks noChangeAspect="1"/>
          </p:cNvPicPr>
          <p:nvPr/>
        </p:nvPicPr>
        <p:blipFill>
          <a:blip r:embed="rId4"/>
          <a:srcRect b="57816"/>
          <a:stretch>
            <a:fillRect/>
          </a:stretch>
        </p:blipFill>
        <p:spPr>
          <a:xfrm>
            <a:off x="4190943" y="573968"/>
            <a:ext cx="22409349" cy="10755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6858000"/>
            <a:ext cx="4928076" cy="492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876" y="-1955201"/>
            <a:ext cx="8503479" cy="977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1791" y="-257815"/>
            <a:ext cx="4888879" cy="488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242" name="تحقق من فهمك"/>
          <p:cNvSpPr txBox="1"/>
          <p:nvPr/>
        </p:nvSpPr>
        <p:spPr>
          <a:xfrm>
            <a:off x="10340590" y="1778594"/>
            <a:ext cx="7785103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43" name="IMG_5476.png" descr="IMG_5476.png"/>
          <p:cNvPicPr>
            <a:picLocks noChangeAspect="1"/>
          </p:cNvPicPr>
          <p:nvPr/>
        </p:nvPicPr>
        <p:blipFill>
          <a:blip r:embed="rId6"/>
          <a:srcRect t="42768" r="23355" b="46529"/>
          <a:stretch>
            <a:fillRect/>
          </a:stretch>
        </p:blipFill>
        <p:spPr>
          <a:xfrm>
            <a:off x="5358457" y="4129535"/>
            <a:ext cx="16946715" cy="2692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5476.png" descr="IMG_5476.png"/>
          <p:cNvPicPr>
            <a:picLocks noChangeAspect="1"/>
          </p:cNvPicPr>
          <p:nvPr/>
        </p:nvPicPr>
        <p:blipFill>
          <a:blip r:embed="rId6"/>
          <a:srcRect l="76293" t="42768"/>
          <a:stretch>
            <a:fillRect/>
          </a:stretch>
        </p:blipFill>
        <p:spPr>
          <a:xfrm>
            <a:off x="2390333" y="-1188128"/>
            <a:ext cx="5477908" cy="15045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5476.png" descr="IMG_5476.png"/>
          <p:cNvPicPr>
            <a:picLocks noChangeAspect="1"/>
          </p:cNvPicPr>
          <p:nvPr/>
        </p:nvPicPr>
        <p:blipFill>
          <a:blip r:embed="rId6"/>
          <a:srcRect t="82082" r="23072" b="1244"/>
          <a:stretch>
            <a:fillRect/>
          </a:stretch>
        </p:blipFill>
        <p:spPr>
          <a:xfrm>
            <a:off x="5435155" y="6334836"/>
            <a:ext cx="16870045" cy="416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506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تأكد"/>
          <p:cNvSpPr txBox="1"/>
          <p:nvPr/>
        </p:nvSpPr>
        <p:spPr>
          <a:xfrm>
            <a:off x="14919628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49" name="IMG_2844.png" descr="IMG_28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780" y="661188"/>
            <a:ext cx="81026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2" name="IMG_5480.png" descr="IMG_5480.png"/>
          <p:cNvPicPr>
            <a:picLocks noChangeAspect="1"/>
          </p:cNvPicPr>
          <p:nvPr/>
        </p:nvPicPr>
        <p:blipFill>
          <a:blip r:embed="rId6"/>
          <a:srcRect b="87610"/>
          <a:stretch>
            <a:fillRect/>
          </a:stretch>
        </p:blipFill>
        <p:spPr>
          <a:xfrm>
            <a:off x="6045630" y="4331066"/>
            <a:ext cx="14795501" cy="1238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5480.png" descr="IMG_5480.png"/>
          <p:cNvPicPr>
            <a:picLocks noChangeAspect="1"/>
          </p:cNvPicPr>
          <p:nvPr/>
        </p:nvPicPr>
        <p:blipFill>
          <a:blip r:embed="rId6"/>
          <a:srcRect t="27189" r="3339" b="62069"/>
          <a:stretch>
            <a:fillRect/>
          </a:stretch>
        </p:blipFill>
        <p:spPr>
          <a:xfrm>
            <a:off x="4230882" y="5385984"/>
            <a:ext cx="17927858" cy="1345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G_5245.png" descr="IMG_52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842" y="1001645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8" name="IMG_5479.png" descr="IMG_5479.png"/>
          <p:cNvPicPr>
            <a:picLocks noChangeAspect="1"/>
          </p:cNvPicPr>
          <p:nvPr/>
        </p:nvPicPr>
        <p:blipFill>
          <a:blip r:embed="rId5"/>
          <a:srcRect b="73116"/>
          <a:stretch>
            <a:fillRect/>
          </a:stretch>
        </p:blipFill>
        <p:spPr>
          <a:xfrm>
            <a:off x="1899822" y="3775946"/>
            <a:ext cx="21447508" cy="7337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G_5245.png" descr="IMG_52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579" y="1685095"/>
            <a:ext cx="4888879" cy="488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628" y="-2608234"/>
            <a:ext cx="10205391" cy="11736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264" name="تحقق من فهمك"/>
          <p:cNvSpPr txBox="1"/>
          <p:nvPr/>
        </p:nvSpPr>
        <p:spPr>
          <a:xfrm>
            <a:off x="9609063" y="2190347"/>
            <a:ext cx="7785104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65" name="IMG_5479.png" descr="IMG_5479.png"/>
          <p:cNvPicPr>
            <a:picLocks noChangeAspect="1"/>
          </p:cNvPicPr>
          <p:nvPr/>
        </p:nvPicPr>
        <p:blipFill>
          <a:blip r:embed="rId6"/>
          <a:srcRect t="25937" r="22601" b="63858"/>
          <a:stretch>
            <a:fillRect/>
          </a:stretch>
        </p:blipFill>
        <p:spPr>
          <a:xfrm>
            <a:off x="3872204" y="4556730"/>
            <a:ext cx="15142776" cy="2540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5479.png" descr="IMG_5479.png"/>
          <p:cNvPicPr>
            <a:picLocks noChangeAspect="1"/>
          </p:cNvPicPr>
          <p:nvPr/>
        </p:nvPicPr>
        <p:blipFill>
          <a:blip r:embed="rId6"/>
          <a:srcRect l="76146" t="27818"/>
          <a:stretch>
            <a:fillRect/>
          </a:stretch>
        </p:blipFill>
        <p:spPr>
          <a:xfrm>
            <a:off x="2309254" y="3766328"/>
            <a:ext cx="4101831" cy="1579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5479.png" descr="IMG_5479.png"/>
          <p:cNvPicPr>
            <a:picLocks noChangeAspect="1"/>
          </p:cNvPicPr>
          <p:nvPr/>
        </p:nvPicPr>
        <p:blipFill>
          <a:blip r:embed="rId6"/>
          <a:srcRect t="47460" r="22192" b="44458"/>
          <a:stretch>
            <a:fillRect/>
          </a:stretch>
        </p:blipFill>
        <p:spPr>
          <a:xfrm>
            <a:off x="5757891" y="5826928"/>
            <a:ext cx="15701690" cy="2075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G_5245.png" descr="IMG_52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4900" y="1969121"/>
            <a:ext cx="4888879" cy="488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الرسم"/>
          <p:cNvSpPr/>
          <p:nvPr/>
        </p:nvSpPr>
        <p:spPr>
          <a:xfrm>
            <a:off x="10424203" y="1678969"/>
            <a:ext cx="9165178" cy="214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21523" y="2230"/>
                </a:moveTo>
                <a:cubicBezTo>
                  <a:pt x="21458" y="3561"/>
                  <a:pt x="21394" y="4891"/>
                  <a:pt x="21371" y="6946"/>
                </a:cubicBezTo>
                <a:cubicBezTo>
                  <a:pt x="21348" y="9000"/>
                  <a:pt x="21367" y="11778"/>
                  <a:pt x="21399" y="13578"/>
                </a:cubicBezTo>
                <a:cubicBezTo>
                  <a:pt x="21431" y="15378"/>
                  <a:pt x="21477" y="16200"/>
                  <a:pt x="21500" y="16767"/>
                </a:cubicBezTo>
                <a:cubicBezTo>
                  <a:pt x="21523" y="17335"/>
                  <a:pt x="21523" y="17648"/>
                  <a:pt x="21486" y="17843"/>
                </a:cubicBezTo>
                <a:cubicBezTo>
                  <a:pt x="21449" y="18039"/>
                  <a:pt x="21376" y="18117"/>
                  <a:pt x="21105" y="18274"/>
                </a:cubicBezTo>
                <a:cubicBezTo>
                  <a:pt x="20835" y="18430"/>
                  <a:pt x="20367" y="18665"/>
                  <a:pt x="19881" y="18841"/>
                </a:cubicBezTo>
                <a:cubicBezTo>
                  <a:pt x="19395" y="19017"/>
                  <a:pt x="18890" y="19135"/>
                  <a:pt x="18468" y="19272"/>
                </a:cubicBezTo>
                <a:cubicBezTo>
                  <a:pt x="18046" y="19409"/>
                  <a:pt x="17707" y="19565"/>
                  <a:pt x="17276" y="19663"/>
                </a:cubicBezTo>
                <a:cubicBezTo>
                  <a:pt x="16845" y="19761"/>
                  <a:pt x="16322" y="19800"/>
                  <a:pt x="15753" y="19937"/>
                </a:cubicBezTo>
                <a:cubicBezTo>
                  <a:pt x="15185" y="20074"/>
                  <a:pt x="14570" y="20309"/>
                  <a:pt x="14025" y="20485"/>
                </a:cubicBezTo>
                <a:cubicBezTo>
                  <a:pt x="13479" y="20661"/>
                  <a:pt x="13002" y="20778"/>
                  <a:pt x="12419" y="20896"/>
                </a:cubicBezTo>
                <a:cubicBezTo>
                  <a:pt x="11837" y="21013"/>
                  <a:pt x="11149" y="21130"/>
                  <a:pt x="10397" y="21189"/>
                </a:cubicBezTo>
                <a:cubicBezTo>
                  <a:pt x="9645" y="21248"/>
                  <a:pt x="8829" y="21248"/>
                  <a:pt x="8031" y="21248"/>
                </a:cubicBezTo>
                <a:cubicBezTo>
                  <a:pt x="7233" y="21248"/>
                  <a:pt x="6453" y="21248"/>
                  <a:pt x="5678" y="21248"/>
                </a:cubicBezTo>
                <a:cubicBezTo>
                  <a:pt x="4903" y="21248"/>
                  <a:pt x="4133" y="21248"/>
                  <a:pt x="3367" y="21248"/>
                </a:cubicBezTo>
                <a:cubicBezTo>
                  <a:pt x="2601" y="21248"/>
                  <a:pt x="1840" y="21248"/>
                  <a:pt x="1427" y="21248"/>
                </a:cubicBezTo>
                <a:cubicBezTo>
                  <a:pt x="1014" y="21248"/>
                  <a:pt x="950" y="21248"/>
                  <a:pt x="886" y="21248"/>
                </a:cubicBezTo>
                <a:cubicBezTo>
                  <a:pt x="821" y="21248"/>
                  <a:pt x="757" y="21248"/>
                  <a:pt x="716" y="21111"/>
                </a:cubicBezTo>
                <a:cubicBezTo>
                  <a:pt x="675" y="20974"/>
                  <a:pt x="656" y="20700"/>
                  <a:pt x="633" y="19722"/>
                </a:cubicBezTo>
                <a:cubicBezTo>
                  <a:pt x="611" y="18743"/>
                  <a:pt x="583" y="17061"/>
                  <a:pt x="565" y="15085"/>
                </a:cubicBezTo>
                <a:cubicBezTo>
                  <a:pt x="546" y="13109"/>
                  <a:pt x="537" y="10839"/>
                  <a:pt x="533" y="9000"/>
                </a:cubicBezTo>
                <a:cubicBezTo>
                  <a:pt x="528" y="7161"/>
                  <a:pt x="528" y="5752"/>
                  <a:pt x="533" y="4872"/>
                </a:cubicBezTo>
                <a:cubicBezTo>
                  <a:pt x="537" y="3991"/>
                  <a:pt x="546" y="3639"/>
                  <a:pt x="588" y="3463"/>
                </a:cubicBezTo>
                <a:cubicBezTo>
                  <a:pt x="629" y="3287"/>
                  <a:pt x="702" y="3287"/>
                  <a:pt x="1147" y="3287"/>
                </a:cubicBezTo>
                <a:cubicBezTo>
                  <a:pt x="1592" y="3287"/>
                  <a:pt x="2408" y="3287"/>
                  <a:pt x="3220" y="3287"/>
                </a:cubicBezTo>
                <a:cubicBezTo>
                  <a:pt x="4032" y="3287"/>
                  <a:pt x="4839" y="3287"/>
                  <a:pt x="5618" y="3287"/>
                </a:cubicBezTo>
                <a:cubicBezTo>
                  <a:pt x="6398" y="3287"/>
                  <a:pt x="7150" y="3287"/>
                  <a:pt x="7888" y="3287"/>
                </a:cubicBezTo>
                <a:cubicBezTo>
                  <a:pt x="8627" y="3287"/>
                  <a:pt x="9351" y="3287"/>
                  <a:pt x="9993" y="3228"/>
                </a:cubicBezTo>
                <a:cubicBezTo>
                  <a:pt x="10635" y="3170"/>
                  <a:pt x="11195" y="3052"/>
                  <a:pt x="11754" y="2935"/>
                </a:cubicBezTo>
                <a:cubicBezTo>
                  <a:pt x="12314" y="2817"/>
                  <a:pt x="12873" y="2700"/>
                  <a:pt x="13387" y="2622"/>
                </a:cubicBezTo>
                <a:cubicBezTo>
                  <a:pt x="13901" y="2543"/>
                  <a:pt x="14368" y="2504"/>
                  <a:pt x="14997" y="2485"/>
                </a:cubicBezTo>
                <a:cubicBezTo>
                  <a:pt x="15625" y="2465"/>
                  <a:pt x="16414" y="2465"/>
                  <a:pt x="17207" y="2465"/>
                </a:cubicBezTo>
                <a:cubicBezTo>
                  <a:pt x="18001" y="2465"/>
                  <a:pt x="18799" y="2465"/>
                  <a:pt x="19509" y="2465"/>
                </a:cubicBezTo>
                <a:cubicBezTo>
                  <a:pt x="20220" y="2465"/>
                  <a:pt x="20844" y="2465"/>
                  <a:pt x="21188" y="2465"/>
                </a:cubicBezTo>
                <a:cubicBezTo>
                  <a:pt x="21532" y="2465"/>
                  <a:pt x="21596" y="2465"/>
                  <a:pt x="21596" y="2367"/>
                </a:cubicBezTo>
                <a:cubicBezTo>
                  <a:pt x="21596" y="2270"/>
                  <a:pt x="21532" y="2074"/>
                  <a:pt x="21367" y="1820"/>
                </a:cubicBezTo>
                <a:cubicBezTo>
                  <a:pt x="21202" y="1565"/>
                  <a:pt x="20936" y="1252"/>
                  <a:pt x="20771" y="1057"/>
                </a:cubicBezTo>
                <a:cubicBezTo>
                  <a:pt x="20605" y="861"/>
                  <a:pt x="20541" y="783"/>
                  <a:pt x="20394" y="626"/>
                </a:cubicBezTo>
                <a:cubicBezTo>
                  <a:pt x="20248" y="470"/>
                  <a:pt x="20018" y="235"/>
                  <a:pt x="19514" y="117"/>
                </a:cubicBezTo>
                <a:cubicBezTo>
                  <a:pt x="19010" y="0"/>
                  <a:pt x="18230" y="0"/>
                  <a:pt x="17478" y="0"/>
                </a:cubicBezTo>
                <a:cubicBezTo>
                  <a:pt x="16726" y="0"/>
                  <a:pt x="16001" y="0"/>
                  <a:pt x="15364" y="39"/>
                </a:cubicBezTo>
                <a:cubicBezTo>
                  <a:pt x="14726" y="78"/>
                  <a:pt x="14176" y="157"/>
                  <a:pt x="13685" y="254"/>
                </a:cubicBezTo>
                <a:cubicBezTo>
                  <a:pt x="13194" y="352"/>
                  <a:pt x="12763" y="470"/>
                  <a:pt x="12236" y="548"/>
                </a:cubicBezTo>
                <a:cubicBezTo>
                  <a:pt x="11709" y="626"/>
                  <a:pt x="11085" y="665"/>
                  <a:pt x="10425" y="704"/>
                </a:cubicBezTo>
                <a:cubicBezTo>
                  <a:pt x="9764" y="743"/>
                  <a:pt x="9067" y="783"/>
                  <a:pt x="8416" y="822"/>
                </a:cubicBezTo>
                <a:cubicBezTo>
                  <a:pt x="7765" y="861"/>
                  <a:pt x="7159" y="900"/>
                  <a:pt x="6471" y="920"/>
                </a:cubicBezTo>
                <a:cubicBezTo>
                  <a:pt x="5784" y="939"/>
                  <a:pt x="5013" y="939"/>
                  <a:pt x="4243" y="939"/>
                </a:cubicBezTo>
                <a:cubicBezTo>
                  <a:pt x="3472" y="939"/>
                  <a:pt x="2702" y="939"/>
                  <a:pt x="2046" y="978"/>
                </a:cubicBezTo>
                <a:cubicBezTo>
                  <a:pt x="1390" y="1017"/>
                  <a:pt x="849" y="1096"/>
                  <a:pt x="546" y="1135"/>
                </a:cubicBezTo>
                <a:cubicBezTo>
                  <a:pt x="244" y="1174"/>
                  <a:pt x="179" y="1174"/>
                  <a:pt x="120" y="1663"/>
                </a:cubicBezTo>
                <a:cubicBezTo>
                  <a:pt x="60" y="2152"/>
                  <a:pt x="5" y="3130"/>
                  <a:pt x="1" y="4167"/>
                </a:cubicBezTo>
                <a:cubicBezTo>
                  <a:pt x="-4" y="5204"/>
                  <a:pt x="42" y="6300"/>
                  <a:pt x="65" y="8530"/>
                </a:cubicBezTo>
                <a:cubicBezTo>
                  <a:pt x="88" y="10761"/>
                  <a:pt x="88" y="14126"/>
                  <a:pt x="97" y="16357"/>
                </a:cubicBezTo>
                <a:cubicBezTo>
                  <a:pt x="106" y="18587"/>
                  <a:pt x="124" y="19683"/>
                  <a:pt x="262" y="20309"/>
                </a:cubicBezTo>
                <a:cubicBezTo>
                  <a:pt x="400" y="20935"/>
                  <a:pt x="656" y="21091"/>
                  <a:pt x="913" y="21228"/>
                </a:cubicBezTo>
                <a:cubicBezTo>
                  <a:pt x="1170" y="21365"/>
                  <a:pt x="1427" y="21483"/>
                  <a:pt x="1684" y="21600"/>
                </a:cubicBezTo>
              </a:path>
            </a:pathLst>
          </a:custGeom>
          <a:ln w="98931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71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73" name="IMG_5479.png" descr="IMG_5479.png"/>
          <p:cNvPicPr>
            <a:picLocks noChangeAspect="1"/>
          </p:cNvPicPr>
          <p:nvPr/>
        </p:nvPicPr>
        <p:blipFill>
          <a:blip r:embed="rId5"/>
          <a:srcRect t="55483" r="21340" b="32004"/>
          <a:stretch>
            <a:fillRect/>
          </a:stretch>
        </p:blipFill>
        <p:spPr>
          <a:xfrm>
            <a:off x="2016804" y="4129535"/>
            <a:ext cx="17421218" cy="352643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تحقق من فهمك"/>
          <p:cNvSpPr txBox="1"/>
          <p:nvPr/>
        </p:nvSpPr>
        <p:spPr>
          <a:xfrm>
            <a:off x="10424204" y="2251684"/>
            <a:ext cx="7785103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75" name="IMG_5479.png" descr="IMG_5479.png"/>
          <p:cNvPicPr>
            <a:picLocks noChangeAspect="1"/>
          </p:cNvPicPr>
          <p:nvPr/>
        </p:nvPicPr>
        <p:blipFill>
          <a:blip r:embed="rId5"/>
          <a:srcRect t="92461"/>
          <a:stretch>
            <a:fillRect/>
          </a:stretch>
        </p:blipFill>
        <p:spPr>
          <a:xfrm>
            <a:off x="370388" y="5973300"/>
            <a:ext cx="22683475" cy="2176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548" y="-1421359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تأكد"/>
          <p:cNvSpPr txBox="1"/>
          <p:nvPr/>
        </p:nvSpPr>
        <p:spPr>
          <a:xfrm>
            <a:off x="12192000" y="2505524"/>
            <a:ext cx="4683232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79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231" y="1393708"/>
            <a:ext cx="4609852" cy="41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82" name="IMG_5480.png" descr="IMG_5480.png"/>
          <p:cNvPicPr>
            <a:picLocks noChangeAspect="1"/>
          </p:cNvPicPr>
          <p:nvPr/>
        </p:nvPicPr>
        <p:blipFill>
          <a:blip r:embed="rId6"/>
          <a:srcRect t="69417" r="4248" b="4192"/>
          <a:stretch>
            <a:fillRect/>
          </a:stretch>
        </p:blipFill>
        <p:spPr>
          <a:xfrm>
            <a:off x="-1179297" y="4129535"/>
            <a:ext cx="19742309" cy="3675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الرسم"/>
          <p:cNvSpPr/>
          <p:nvPr/>
        </p:nvSpPr>
        <p:spPr>
          <a:xfrm>
            <a:off x="12049995" y="22838554"/>
            <a:ext cx="1271" cy="1"/>
          </a:xfrm>
          <a:prstGeom prst="ellipse">
            <a:avLst/>
          </a:prstGeom>
          <a:ln w="88900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85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87" name="IMG_5481.png" descr="IMG_5481.png"/>
          <p:cNvPicPr>
            <a:picLocks noChangeAspect="1"/>
          </p:cNvPicPr>
          <p:nvPr/>
        </p:nvPicPr>
        <p:blipFill>
          <a:blip r:embed="rId4"/>
          <a:srcRect b="79819"/>
          <a:stretch>
            <a:fillRect/>
          </a:stretch>
        </p:blipFill>
        <p:spPr>
          <a:xfrm>
            <a:off x="2309254" y="1283697"/>
            <a:ext cx="18791660" cy="240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G_5481.png" descr="IMG_5481.png"/>
          <p:cNvPicPr>
            <a:picLocks noChangeAspect="1"/>
          </p:cNvPicPr>
          <p:nvPr/>
        </p:nvPicPr>
        <p:blipFill>
          <a:blip r:embed="rId4"/>
          <a:srcRect t="21916" b="59286"/>
          <a:stretch>
            <a:fillRect/>
          </a:stretch>
        </p:blipFill>
        <p:spPr>
          <a:xfrm>
            <a:off x="-7042260" y="2379911"/>
            <a:ext cx="29400405" cy="3499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G_2838.png" descr="IMG_28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792"/>
            <a:ext cx="8358341" cy="530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42" y="8149365"/>
            <a:ext cx="3125901" cy="312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@manal_joory"/>
          <p:cNvSpPr txBox="1"/>
          <p:nvPr/>
        </p:nvSpPr>
        <p:spPr>
          <a:xfrm>
            <a:off x="17114954" y="1950191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93" name="IMG_5481.png" descr="IMG_5481.png"/>
          <p:cNvPicPr>
            <a:picLocks noChangeAspect="1"/>
          </p:cNvPicPr>
          <p:nvPr/>
        </p:nvPicPr>
        <p:blipFill>
          <a:blip r:embed="rId5"/>
          <a:srcRect t="56627"/>
          <a:stretch>
            <a:fillRect/>
          </a:stretch>
        </p:blipFill>
        <p:spPr>
          <a:xfrm>
            <a:off x="3190963" y="3960026"/>
            <a:ext cx="18865407" cy="5180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G_5244.png" descr="IMG_524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304" y="-3283885"/>
            <a:ext cx="11380435" cy="1308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تدرب على الاختبار"/>
          <p:cNvSpPr txBox="1"/>
          <p:nvPr/>
        </p:nvSpPr>
        <p:spPr>
          <a:xfrm>
            <a:off x="11830105" y="1978715"/>
            <a:ext cx="8224307" cy="157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rtl="0">
              <a:defRPr/>
            </a:pPr>
            <a:r>
              <a:t>تدرب على الاختبار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18803700" y="930176"/>
            <a:ext cx="2419937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750" y="-540683"/>
            <a:ext cx="8255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107.png" descr="IMG_5107.png"/>
          <p:cNvPicPr>
            <a:picLocks noChangeAspect="1"/>
          </p:cNvPicPr>
          <p:nvPr/>
        </p:nvPicPr>
        <p:blipFill>
          <a:blip r:embed="rId5"/>
          <a:srcRect r="76009"/>
          <a:stretch>
            <a:fillRect/>
          </a:stretch>
        </p:blipFill>
        <p:spPr>
          <a:xfrm>
            <a:off x="19547774" y="3289499"/>
            <a:ext cx="2417260" cy="806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61" name="IMG_5483.png" descr="IMG_548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254" y="1684517"/>
            <a:ext cx="17216663" cy="8608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28" y="-3719097"/>
            <a:ext cx="19404397" cy="2231505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حل معادلات…"/>
          <p:cNvSpPr txBox="1"/>
          <p:nvPr/>
        </p:nvSpPr>
        <p:spPr>
          <a:xfrm>
            <a:off x="6850417" y="3821663"/>
            <a:ext cx="9859661" cy="524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5000"/>
            </a:pPr>
            <a:r>
              <a:t>حل معادلات </a:t>
            </a:r>
          </a:p>
          <a:p>
            <a:pPr rtl="0">
              <a:defRPr sz="15000"/>
            </a:pPr>
            <a:r>
              <a:t>كثيرات الحدود </a:t>
            </a:r>
          </a:p>
        </p:txBody>
      </p:sp>
      <p:pic>
        <p:nvPicPr>
          <p:cNvPr id="165" name="IMG_5242.png" descr="IMG_524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16087" y="2128111"/>
            <a:ext cx="16077809" cy="9894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28" y="1294021"/>
            <a:ext cx="4635505" cy="505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652" y="6351608"/>
            <a:ext cx="4537981" cy="4951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أهداف الدرس"/>
          <p:cNvSpPr txBox="1"/>
          <p:nvPr/>
        </p:nvSpPr>
        <p:spPr>
          <a:xfrm>
            <a:off x="17090525" y="896527"/>
            <a:ext cx="5846287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3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75" name="IMG_5478.png" descr="IMG_5478.png"/>
          <p:cNvPicPr>
            <a:picLocks noChangeAspect="1"/>
          </p:cNvPicPr>
          <p:nvPr/>
        </p:nvPicPr>
        <p:blipFill>
          <a:blip r:embed="rId6"/>
          <a:srcRect l="76620" b="71153"/>
          <a:stretch>
            <a:fillRect/>
          </a:stretch>
        </p:blipFill>
        <p:spPr>
          <a:xfrm>
            <a:off x="4945160" y="249043"/>
            <a:ext cx="7675624" cy="11461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005" y="-1992873"/>
            <a:ext cx="8771150" cy="1008682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مفردات الدرس"/>
          <p:cNvSpPr txBox="1"/>
          <p:nvPr/>
        </p:nvSpPr>
        <p:spPr>
          <a:xfrm>
            <a:off x="15627389" y="1940411"/>
            <a:ext cx="6028692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  <p:pic>
        <p:nvPicPr>
          <p:cNvPr id="179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0068" y="3516392"/>
            <a:ext cx="4353601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0068" y="6637665"/>
            <a:ext cx="4353601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3" name="IMG_5478.png" descr="IMG_5478.png"/>
          <p:cNvPicPr>
            <a:picLocks noChangeAspect="1"/>
          </p:cNvPicPr>
          <p:nvPr/>
        </p:nvPicPr>
        <p:blipFill>
          <a:blip r:embed="rId6"/>
          <a:srcRect l="82460" t="31765" b="64004"/>
          <a:stretch>
            <a:fillRect/>
          </a:stretch>
        </p:blipFill>
        <p:spPr>
          <a:xfrm>
            <a:off x="9296914" y="5202564"/>
            <a:ext cx="9832120" cy="2870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5478.png" descr="IMG_5478.png"/>
          <p:cNvPicPr>
            <a:picLocks noChangeAspect="1"/>
          </p:cNvPicPr>
          <p:nvPr/>
        </p:nvPicPr>
        <p:blipFill>
          <a:blip r:embed="rId6"/>
          <a:srcRect l="79689" t="36223" b="59039"/>
          <a:stretch>
            <a:fillRect/>
          </a:stretch>
        </p:blipFill>
        <p:spPr>
          <a:xfrm>
            <a:off x="7732830" y="8149364"/>
            <a:ext cx="11396155" cy="3216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8" name="IMG_5478.png" descr="IMG_5478.png"/>
          <p:cNvPicPr>
            <a:picLocks noChangeAspect="1"/>
          </p:cNvPicPr>
          <p:nvPr/>
        </p:nvPicPr>
        <p:blipFill>
          <a:blip r:embed="rId4"/>
          <a:srcRect r="24654" b="72483"/>
          <a:stretch>
            <a:fillRect/>
          </a:stretch>
        </p:blipFill>
        <p:spPr>
          <a:xfrm>
            <a:off x="3460452" y="0"/>
            <a:ext cx="18246698" cy="80648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وسيلة شرح على شكل سحابة 4"/>
          <p:cNvGrpSpPr/>
          <p:nvPr/>
        </p:nvGrpSpPr>
        <p:grpSpPr>
          <a:xfrm>
            <a:off x="7527740" y="8149365"/>
            <a:ext cx="5979324" cy="1779457"/>
            <a:chOff x="0" y="0"/>
            <a:chExt cx="5979322" cy="1779456"/>
          </a:xfrm>
        </p:grpSpPr>
        <p:sp>
          <p:nvSpPr>
            <p:cNvPr id="189" name="الشكل"/>
            <p:cNvSpPr/>
            <p:nvPr/>
          </p:nvSpPr>
          <p:spPr>
            <a:xfrm>
              <a:off x="-1" y="0"/>
              <a:ext cx="5979324" cy="155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دائرة"/>
            <p:cNvSpPr/>
            <p:nvPr/>
          </p:nvSpPr>
          <p:spPr>
            <a:xfrm>
              <a:off x="1840290" y="1434387"/>
              <a:ext cx="257995" cy="257995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دائرة"/>
            <p:cNvSpPr/>
            <p:nvPr/>
          </p:nvSpPr>
          <p:spPr>
            <a:xfrm>
              <a:off x="1738073" y="1590319"/>
              <a:ext cx="171998" cy="171998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دائرة"/>
            <p:cNvSpPr/>
            <p:nvPr/>
          </p:nvSpPr>
          <p:spPr>
            <a:xfrm>
              <a:off x="1703743" y="1693459"/>
              <a:ext cx="85998" cy="85998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" name="الشكل"/>
            <p:cNvSpPr/>
            <p:nvPr/>
          </p:nvSpPr>
          <p:spPr>
            <a:xfrm>
              <a:off x="303617" y="78865"/>
              <a:ext cx="5479056" cy="131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" name="ما قانون حجم المكعب؟"/>
            <p:cNvSpPr txBox="1"/>
            <p:nvPr/>
          </p:nvSpPr>
          <p:spPr>
            <a:xfrm>
              <a:off x="828065" y="114538"/>
              <a:ext cx="3900766" cy="1237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ما قانون حجم المكعب؟</a:t>
              </a:r>
            </a:p>
          </p:txBody>
        </p:sp>
      </p:grpSp>
      <p:grpSp>
        <p:nvGrpSpPr>
          <p:cNvPr id="202" name="وسيلة شرح على شكل سحابة 5"/>
          <p:cNvGrpSpPr/>
          <p:nvPr/>
        </p:nvGrpSpPr>
        <p:grpSpPr>
          <a:xfrm>
            <a:off x="11279422" y="10077943"/>
            <a:ext cx="5359093" cy="1970121"/>
            <a:chOff x="0" y="0"/>
            <a:chExt cx="5359091" cy="1970120"/>
          </a:xfrm>
        </p:grpSpPr>
        <p:sp>
          <p:nvSpPr>
            <p:cNvPr id="196" name="الشكل"/>
            <p:cNvSpPr/>
            <p:nvPr/>
          </p:nvSpPr>
          <p:spPr>
            <a:xfrm>
              <a:off x="-1" y="50369"/>
              <a:ext cx="5359093" cy="167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دائرة"/>
            <p:cNvSpPr/>
            <p:nvPr/>
          </p:nvSpPr>
          <p:spPr>
            <a:xfrm>
              <a:off x="1628142" y="1595696"/>
              <a:ext cx="278336" cy="278335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دائرة"/>
            <p:cNvSpPr/>
            <p:nvPr/>
          </p:nvSpPr>
          <p:spPr>
            <a:xfrm>
              <a:off x="1539786" y="1768220"/>
              <a:ext cx="185558" cy="185558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دائرة"/>
            <p:cNvSpPr/>
            <p:nvPr/>
          </p:nvSpPr>
          <p:spPr>
            <a:xfrm>
              <a:off x="1519165" y="1877342"/>
              <a:ext cx="92778" cy="9277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الشكل"/>
            <p:cNvSpPr/>
            <p:nvPr/>
          </p:nvSpPr>
          <p:spPr>
            <a:xfrm>
              <a:off x="272123" y="135452"/>
              <a:ext cx="4910717" cy="1420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ما حجم المكعب الكبير في الشكل إذا كان x=5؟"/>
            <p:cNvSpPr txBox="1"/>
            <p:nvPr/>
          </p:nvSpPr>
          <p:spPr>
            <a:xfrm>
              <a:off x="742170" y="0"/>
              <a:ext cx="3496143" cy="1682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ما حجم المكعب الكبير في الشكل إذا كان x=5؟</a:t>
              </a:r>
            </a:p>
          </p:txBody>
        </p:sp>
      </p:grpSp>
      <p:grpSp>
        <p:nvGrpSpPr>
          <p:cNvPr id="209" name="وسيلة شرح على شكل سحابة 6"/>
          <p:cNvGrpSpPr/>
          <p:nvPr/>
        </p:nvGrpSpPr>
        <p:grpSpPr>
          <a:xfrm>
            <a:off x="4860521" y="10077943"/>
            <a:ext cx="5656882" cy="2079595"/>
            <a:chOff x="0" y="0"/>
            <a:chExt cx="5656881" cy="2079593"/>
          </a:xfrm>
        </p:grpSpPr>
        <p:sp>
          <p:nvSpPr>
            <p:cNvPr id="203" name="الشكل"/>
            <p:cNvSpPr/>
            <p:nvPr/>
          </p:nvSpPr>
          <p:spPr>
            <a:xfrm>
              <a:off x="-1" y="53168"/>
              <a:ext cx="5656883" cy="176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" name="دائرة"/>
            <p:cNvSpPr/>
            <p:nvPr/>
          </p:nvSpPr>
          <p:spPr>
            <a:xfrm>
              <a:off x="1718614" y="1684364"/>
              <a:ext cx="293801" cy="293802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دائرة"/>
            <p:cNvSpPr/>
            <p:nvPr/>
          </p:nvSpPr>
          <p:spPr>
            <a:xfrm>
              <a:off x="1625347" y="1866475"/>
              <a:ext cx="195869" cy="19586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دائرة"/>
            <p:cNvSpPr/>
            <p:nvPr/>
          </p:nvSpPr>
          <p:spPr>
            <a:xfrm>
              <a:off x="1603580" y="1981661"/>
              <a:ext cx="97934" cy="97933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الشكل"/>
            <p:cNvSpPr/>
            <p:nvPr/>
          </p:nvSpPr>
          <p:spPr>
            <a:xfrm>
              <a:off x="287244" y="142979"/>
              <a:ext cx="5183592" cy="149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" name="ما الفرق بين حجمي المكعبين إذا كان x=5 , y=2؟"/>
            <p:cNvSpPr txBox="1"/>
            <p:nvPr/>
          </p:nvSpPr>
          <p:spPr>
            <a:xfrm>
              <a:off x="783410" y="0"/>
              <a:ext cx="3690413" cy="1776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ما الفرق بين حجمي المكعبين إذا كان x=5 , y=2؟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13" name="IMG_5478.png" descr="IMG_5478.png"/>
          <p:cNvPicPr>
            <a:picLocks noChangeAspect="1"/>
          </p:cNvPicPr>
          <p:nvPr/>
        </p:nvPicPr>
        <p:blipFill>
          <a:blip r:embed="rId4"/>
          <a:srcRect t="27132" r="25975" b="50959"/>
          <a:stretch>
            <a:fillRect/>
          </a:stretch>
        </p:blipFill>
        <p:spPr>
          <a:xfrm>
            <a:off x="1897501" y="3885903"/>
            <a:ext cx="19813150" cy="7096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402" y="-1909890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تحقق من فهمك"/>
          <p:cNvSpPr txBox="1"/>
          <p:nvPr/>
        </p:nvSpPr>
        <p:spPr>
          <a:xfrm>
            <a:off x="10340590" y="1778594"/>
            <a:ext cx="7785103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7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1826" y="1394040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0" name="IMG_5478.png" descr="IMG_5478.png"/>
          <p:cNvPicPr>
            <a:picLocks noChangeAspect="1"/>
          </p:cNvPicPr>
          <p:nvPr/>
        </p:nvPicPr>
        <p:blipFill>
          <a:blip r:embed="rId6"/>
          <a:srcRect t="49158" r="34188" b="46665"/>
          <a:stretch>
            <a:fillRect/>
          </a:stretch>
        </p:blipFill>
        <p:spPr>
          <a:xfrm>
            <a:off x="606834" y="3838480"/>
            <a:ext cx="19467485" cy="1495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5478.png" descr="IMG_5478.png"/>
          <p:cNvPicPr>
            <a:picLocks noChangeAspect="1"/>
          </p:cNvPicPr>
          <p:nvPr/>
        </p:nvPicPr>
        <p:blipFill>
          <a:blip r:embed="rId6"/>
          <a:srcRect l="70591" t="48950" b="21932"/>
          <a:stretch>
            <a:fillRect/>
          </a:stretch>
        </p:blipFill>
        <p:spPr>
          <a:xfrm>
            <a:off x="1688076" y="3354575"/>
            <a:ext cx="6381006" cy="764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5478.png" descr="IMG_5478.png"/>
          <p:cNvPicPr>
            <a:picLocks noChangeAspect="1"/>
          </p:cNvPicPr>
          <p:nvPr/>
        </p:nvPicPr>
        <p:blipFill>
          <a:blip r:embed="rId6"/>
          <a:srcRect t="89836"/>
          <a:stretch>
            <a:fillRect/>
          </a:stretch>
        </p:blipFill>
        <p:spPr>
          <a:xfrm>
            <a:off x="2977477" y="5394993"/>
            <a:ext cx="25363770" cy="311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4721.png" descr="IMG_47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437" y="8514826"/>
            <a:ext cx="3379119" cy="3379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5477.png" descr="IMG_54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5245" y="2023089"/>
            <a:ext cx="14453510" cy="7226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628" y="-162963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تأكد"/>
          <p:cNvSpPr txBox="1"/>
          <p:nvPr/>
        </p:nvSpPr>
        <p:spPr>
          <a:xfrm>
            <a:off x="10719751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8" name="IMG_5107.png" descr="IMG_5107.png"/>
          <p:cNvPicPr>
            <a:picLocks noChangeAspect="1"/>
          </p:cNvPicPr>
          <p:nvPr/>
        </p:nvPicPr>
        <p:blipFill>
          <a:blip r:embed="rId4"/>
          <a:srcRect l="48615"/>
          <a:stretch>
            <a:fillRect/>
          </a:stretch>
        </p:blipFill>
        <p:spPr>
          <a:xfrm>
            <a:off x="16111437" y="725211"/>
            <a:ext cx="3514569" cy="547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31" name="IMG_5480.png" descr="IMG_5480.png"/>
          <p:cNvPicPr>
            <a:picLocks noChangeAspect="1"/>
          </p:cNvPicPr>
          <p:nvPr/>
        </p:nvPicPr>
        <p:blipFill>
          <a:blip r:embed="rId6"/>
          <a:srcRect b="71978"/>
          <a:stretch>
            <a:fillRect/>
          </a:stretch>
        </p:blipFill>
        <p:spPr>
          <a:xfrm>
            <a:off x="1860240" y="5502702"/>
            <a:ext cx="19702373" cy="3729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مخصص</PresentationFormat>
  <Paragraphs>35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Calibri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2023-07-15T18:46:39Z</dcterms:modified>
</cp:coreProperties>
</file>