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في رحلتك لتحقيق أحلامك.. سيخبرك البعض أنك ﻻتستطيع ، والبعض أنك تخاطر ، وبعضهم سيشعر بالغيرة ﻹنك وجدت طريقك في الحياة، لذا ﻻتسمح لهم بإيقاف رحلتك.. وواصل طريقك نحو القمة بثبات ، ولا تلتفت للاصوات الصغيرة خلفك.!"/>
          <p:cNvSpPr txBox="1"/>
          <p:nvPr/>
        </p:nvSpPr>
        <p:spPr>
          <a:xfrm>
            <a:off x="3872204" y="2762678"/>
            <a:ext cx="17310129" cy="8684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blipFill rotWithShape="1">
                  <a:blip r:embed="rId3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3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3"/>
                  <a:srcRect/>
                  <a:tile tx="0" ty="0" sx="100000" sy="100000" flip="none" algn="tl"/>
                </a:blipFill>
              </a:rPr>
              <a:t>في رحلتك لتحقيق أحلامك.. سيخبرك البعض أنك ﻻتستطيع ، والبعض أنك تخاطر ، وبعضهم سيشعر بالغيرة ﻹنك وجدت طريقك في الحياة، لذا ﻻتسمح لهم بإيقاف رحلتك.. وواصل طريقك نحو القمة بثبات ، ولا تلتفت للاصوات الصغيرة خلفك.!</a:t>
            </a:r>
          </a:p>
        </p:txBody>
      </p:sp>
      <p:pic>
        <p:nvPicPr>
          <p:cNvPr id="152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876" y="-1955201"/>
            <a:ext cx="8503479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5256.png" descr="IMG_5256.png"/>
          <p:cNvPicPr>
            <a:picLocks noChangeAspect="1"/>
          </p:cNvPicPr>
          <p:nvPr/>
        </p:nvPicPr>
        <p:blipFill>
          <a:blip r:embed="rId4"/>
          <a:srcRect l="38356" t="8281" r="24652" b="74201"/>
          <a:stretch>
            <a:fillRect/>
          </a:stretch>
        </p:blipFill>
        <p:spPr>
          <a:xfrm>
            <a:off x="11488402" y="3198384"/>
            <a:ext cx="5576409" cy="2140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5245.png" descr="IMG_52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1791" y="-257815"/>
            <a:ext cx="4888879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30" name="ايجاد قيمة دالة كثيرة حدود"/>
          <p:cNvSpPr txBox="1"/>
          <p:nvPr/>
        </p:nvSpPr>
        <p:spPr>
          <a:xfrm>
            <a:off x="10496896" y="2085666"/>
            <a:ext cx="7559503" cy="848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rtl="0">
              <a:defRPr/>
            </a:pPr>
            <a:r>
              <a:t>ايجاد قيمة دالة كثيرة حدود </a:t>
            </a:r>
          </a:p>
        </p:txBody>
      </p:sp>
      <p:pic>
        <p:nvPicPr>
          <p:cNvPr id="231" name="IMG_5415.png" descr="IMG_5415.png"/>
          <p:cNvPicPr>
            <a:picLocks noChangeAspect="1"/>
          </p:cNvPicPr>
          <p:nvPr/>
        </p:nvPicPr>
        <p:blipFill>
          <a:blip r:embed="rId7"/>
          <a:srcRect l="71535" b="60978"/>
          <a:stretch>
            <a:fillRect/>
          </a:stretch>
        </p:blipFill>
        <p:spPr>
          <a:xfrm>
            <a:off x="17340975" y="3198384"/>
            <a:ext cx="4050337" cy="7109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5415.png" descr="IMG_5415.png"/>
          <p:cNvPicPr>
            <a:picLocks noChangeAspect="1"/>
          </p:cNvPicPr>
          <p:nvPr/>
        </p:nvPicPr>
        <p:blipFill>
          <a:blip r:embed="rId7"/>
          <a:srcRect r="28677" b="78007"/>
          <a:stretch>
            <a:fillRect/>
          </a:stretch>
        </p:blipFill>
        <p:spPr>
          <a:xfrm>
            <a:off x="3758162" y="3301175"/>
            <a:ext cx="12973578" cy="5122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5415.png" descr="IMG_5415.png"/>
          <p:cNvPicPr>
            <a:picLocks noChangeAspect="1"/>
          </p:cNvPicPr>
          <p:nvPr/>
        </p:nvPicPr>
        <p:blipFill>
          <a:blip r:embed="rId7"/>
          <a:srcRect t="35043" b="60298"/>
          <a:stretch>
            <a:fillRect/>
          </a:stretch>
        </p:blipFill>
        <p:spPr>
          <a:xfrm>
            <a:off x="3617038" y="7963596"/>
            <a:ext cx="17774626" cy="1060055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تحقق من فهمك"/>
          <p:cNvSpPr txBox="1"/>
          <p:nvPr/>
        </p:nvSpPr>
        <p:spPr>
          <a:xfrm>
            <a:off x="10133876" y="6229349"/>
            <a:ext cx="6988862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38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-754946"/>
            <a:ext cx="10156632" cy="8029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5244.png" descr="IMG_524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تأكد"/>
          <p:cNvSpPr txBox="1"/>
          <p:nvPr/>
        </p:nvSpPr>
        <p:spPr>
          <a:xfrm>
            <a:off x="14919628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41" name="IMG_5418.png" descr="IMG_5418.png"/>
          <p:cNvPicPr>
            <a:picLocks noChangeAspect="1"/>
          </p:cNvPicPr>
          <p:nvPr/>
        </p:nvPicPr>
        <p:blipFill>
          <a:blip r:embed="rId6"/>
          <a:srcRect t="20820" b="65579"/>
          <a:stretch>
            <a:fillRect/>
          </a:stretch>
        </p:blipFill>
        <p:spPr>
          <a:xfrm>
            <a:off x="3872204" y="4129535"/>
            <a:ext cx="19842855" cy="21542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81" y="-3785011"/>
            <a:ext cx="12513608" cy="1439065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قيمة دالة كثيرة حدود…"/>
          <p:cNvSpPr txBox="1"/>
          <p:nvPr/>
        </p:nvSpPr>
        <p:spPr>
          <a:xfrm>
            <a:off x="10894621" y="1216091"/>
            <a:ext cx="9927529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قيمة دالة كثيرة حدود </a:t>
            </a:r>
          </a:p>
          <a:p>
            <a:pPr rtl="0">
              <a:defRPr sz="9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عند متغير </a:t>
            </a:r>
          </a:p>
        </p:txBody>
      </p:sp>
      <p:pic>
        <p:nvPicPr>
          <p:cNvPr id="245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955" y="871141"/>
            <a:ext cx="4928076" cy="4928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48" name="IMG_5415.png" descr="IMG_5415.png"/>
          <p:cNvPicPr>
            <a:picLocks noChangeAspect="1"/>
          </p:cNvPicPr>
          <p:nvPr/>
        </p:nvPicPr>
        <p:blipFill>
          <a:blip r:embed="rId6"/>
          <a:srcRect t="83255"/>
          <a:stretch>
            <a:fillRect/>
          </a:stretch>
        </p:blipFill>
        <p:spPr>
          <a:xfrm>
            <a:off x="4455077" y="3410314"/>
            <a:ext cx="24464731" cy="5245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تأكد"/>
          <p:cNvSpPr txBox="1"/>
          <p:nvPr/>
        </p:nvSpPr>
        <p:spPr>
          <a:xfrm>
            <a:off x="14919628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52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4" name="IMG_2836.png" descr="IMG_28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0" y="1185432"/>
            <a:ext cx="4609851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5420.png" descr="IMG_54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743" y="1546041"/>
            <a:ext cx="18752477" cy="9376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9" name="IMG_5416.png" descr="IMG_5416.png"/>
          <p:cNvPicPr>
            <a:picLocks noChangeAspect="1"/>
          </p:cNvPicPr>
          <p:nvPr/>
        </p:nvPicPr>
        <p:blipFill>
          <a:blip r:embed="rId4"/>
          <a:srcRect b="60925"/>
          <a:stretch>
            <a:fillRect/>
          </a:stretch>
        </p:blipFill>
        <p:spPr>
          <a:xfrm>
            <a:off x="1975349" y="1731190"/>
            <a:ext cx="20287394" cy="10489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8768" y="-798540"/>
            <a:ext cx="4928076" cy="4928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64" name="IMG_5416.png" descr="IMG_5416.png"/>
          <p:cNvPicPr>
            <a:picLocks noChangeAspect="1"/>
          </p:cNvPicPr>
          <p:nvPr/>
        </p:nvPicPr>
        <p:blipFill>
          <a:blip r:embed="rId4"/>
          <a:srcRect t="37926"/>
          <a:stretch>
            <a:fillRect/>
          </a:stretch>
        </p:blipFill>
        <p:spPr>
          <a:xfrm>
            <a:off x="5435155" y="1254796"/>
            <a:ext cx="14166720" cy="11635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68" name="IMG_5417.png" descr="IMG_5417.png"/>
          <p:cNvPicPr>
            <a:picLocks noChangeAspect="1"/>
          </p:cNvPicPr>
          <p:nvPr/>
        </p:nvPicPr>
        <p:blipFill>
          <a:blip r:embed="rId4"/>
          <a:srcRect b="61045"/>
          <a:stretch>
            <a:fillRect/>
          </a:stretch>
        </p:blipFill>
        <p:spPr>
          <a:xfrm>
            <a:off x="3572867" y="1665960"/>
            <a:ext cx="19441633" cy="9850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4721.png" descr="IMG_47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4066" y="4636597"/>
            <a:ext cx="4928076" cy="4928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تحقق من فهمك"/>
          <p:cNvSpPr txBox="1"/>
          <p:nvPr/>
        </p:nvSpPr>
        <p:spPr>
          <a:xfrm>
            <a:off x="11066542" y="2300580"/>
            <a:ext cx="7291001" cy="1828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0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rPr>
              <a:t>تحقق من فهمك</a:t>
            </a:r>
            <a:r>
              <a:t> </a:t>
            </a:r>
          </a:p>
        </p:txBody>
      </p:sp>
      <p:pic>
        <p:nvPicPr>
          <p:cNvPr id="273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5" name="IMG_5417.png" descr="IMG_5417.png"/>
          <p:cNvPicPr>
            <a:picLocks noChangeAspect="1"/>
          </p:cNvPicPr>
          <p:nvPr/>
        </p:nvPicPr>
        <p:blipFill>
          <a:blip r:embed="rId5"/>
          <a:srcRect t="39017" b="46449"/>
          <a:stretch>
            <a:fillRect/>
          </a:stretch>
        </p:blipFill>
        <p:spPr>
          <a:xfrm>
            <a:off x="6449846" y="4452077"/>
            <a:ext cx="19561711" cy="3697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G_5417.png" descr="IMG_5417.png"/>
          <p:cNvPicPr>
            <a:picLocks noChangeAspect="1"/>
          </p:cNvPicPr>
          <p:nvPr/>
        </p:nvPicPr>
        <p:blipFill>
          <a:blip r:embed="rId5"/>
          <a:srcRect t="81457"/>
          <a:stretch>
            <a:fillRect/>
          </a:stretch>
        </p:blipFill>
        <p:spPr>
          <a:xfrm>
            <a:off x="9365274" y="8305388"/>
            <a:ext cx="16893197" cy="4074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G_5245.png" descr="IMG_524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1965" y="1244746"/>
            <a:ext cx="3654345" cy="3654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تأكد"/>
          <p:cNvSpPr txBox="1"/>
          <p:nvPr/>
        </p:nvSpPr>
        <p:spPr>
          <a:xfrm>
            <a:off x="14919628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81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80" y="661188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4" name="IMG_5418.png" descr="IMG_5418.png"/>
          <p:cNvPicPr>
            <a:picLocks noChangeAspect="1"/>
          </p:cNvPicPr>
          <p:nvPr/>
        </p:nvPicPr>
        <p:blipFill>
          <a:blip r:embed="rId6"/>
          <a:srcRect t="50000" b="1261"/>
          <a:stretch>
            <a:fillRect/>
          </a:stretch>
        </p:blipFill>
        <p:spPr>
          <a:xfrm>
            <a:off x="5851721" y="4129535"/>
            <a:ext cx="17641712" cy="6863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8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89" name="IMG_5421.png" descr="IMG_54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95" y="1380143"/>
            <a:ext cx="18435756" cy="10337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107.png" descr="IMG_5107.png"/>
          <p:cNvPicPr>
            <a:picLocks noChangeAspect="1"/>
          </p:cNvPicPr>
          <p:nvPr/>
        </p:nvPicPr>
        <p:blipFill>
          <a:blip r:embed="rId5"/>
          <a:srcRect r="76009"/>
          <a:stretch>
            <a:fillRect/>
          </a:stretch>
        </p:blipFill>
        <p:spPr>
          <a:xfrm>
            <a:off x="18559567" y="3108725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61" name="IMG_5424.png" descr="IMG_5424.png"/>
          <p:cNvPicPr>
            <a:picLocks noChangeAspect="1"/>
          </p:cNvPicPr>
          <p:nvPr/>
        </p:nvPicPr>
        <p:blipFill>
          <a:blip r:embed="rId7"/>
          <a:srcRect t="64130"/>
          <a:stretch>
            <a:fillRect/>
          </a:stretch>
        </p:blipFill>
        <p:spPr>
          <a:xfrm>
            <a:off x="-435473" y="3108726"/>
            <a:ext cx="18083435" cy="3749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G_2838.png" descr="IMG_28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42" y="8149365"/>
            <a:ext cx="3125901" cy="31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97" name="IMG_5422.png" descr="IMG_54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042" y="1833910"/>
            <a:ext cx="20096359" cy="10048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38" y="-2557954"/>
            <a:ext cx="16694177" cy="1919830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دوال كثيرات الحدود"/>
          <p:cNvSpPr txBox="1"/>
          <p:nvPr/>
        </p:nvSpPr>
        <p:spPr>
          <a:xfrm>
            <a:off x="5162039" y="5173146"/>
            <a:ext cx="13236417" cy="254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/>
            </a:lvl1pPr>
          </a:lstStyle>
          <a:p>
            <a:pPr rtl="0">
              <a:defRPr/>
            </a:pPr>
            <a:r>
              <a:t>دوال كثيرات الحدود </a:t>
            </a:r>
          </a:p>
        </p:txBody>
      </p:sp>
      <p:pic>
        <p:nvPicPr>
          <p:cNvPr id="165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446" y="1938062"/>
            <a:ext cx="14651603" cy="9016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28" y="1294021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652" y="6351608"/>
            <a:ext cx="4537981" cy="495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75" name="IMG_5414.png" descr="IMG_5414.png"/>
          <p:cNvPicPr>
            <a:picLocks noChangeAspect="1"/>
          </p:cNvPicPr>
          <p:nvPr/>
        </p:nvPicPr>
        <p:blipFill>
          <a:blip r:embed="rId6"/>
          <a:srcRect l="78137" b="70423"/>
          <a:stretch>
            <a:fillRect/>
          </a:stretch>
        </p:blipFill>
        <p:spPr>
          <a:xfrm>
            <a:off x="5540835" y="2073340"/>
            <a:ext cx="6651248" cy="10084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79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1" name="IMG_5414.png" descr="IMG_5414.png"/>
          <p:cNvPicPr>
            <a:picLocks noChangeAspect="1"/>
          </p:cNvPicPr>
          <p:nvPr/>
        </p:nvPicPr>
        <p:blipFill>
          <a:blip r:embed="rId5"/>
          <a:srcRect l="78507" t="32284" b="62751"/>
          <a:stretch>
            <a:fillRect/>
          </a:stretch>
        </p:blipFill>
        <p:spPr>
          <a:xfrm>
            <a:off x="11300800" y="4053357"/>
            <a:ext cx="9425013" cy="2439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5414.png" descr="IMG_5414.png"/>
          <p:cNvPicPr>
            <a:picLocks noChangeAspect="1"/>
          </p:cNvPicPr>
          <p:nvPr/>
        </p:nvPicPr>
        <p:blipFill>
          <a:blip r:embed="rId5"/>
          <a:srcRect l="78507" t="36828" b="58427"/>
          <a:stretch>
            <a:fillRect/>
          </a:stretch>
        </p:blipFill>
        <p:spPr>
          <a:xfrm>
            <a:off x="1599586" y="4129535"/>
            <a:ext cx="9701278" cy="239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5414.png" descr="IMG_5414.png"/>
          <p:cNvPicPr>
            <a:picLocks noChangeAspect="1"/>
          </p:cNvPicPr>
          <p:nvPr/>
        </p:nvPicPr>
        <p:blipFill>
          <a:blip r:embed="rId5"/>
          <a:srcRect l="78507" t="40621" b="54468"/>
          <a:stretch>
            <a:fillRect/>
          </a:stretch>
        </p:blipFill>
        <p:spPr>
          <a:xfrm>
            <a:off x="11003717" y="5692854"/>
            <a:ext cx="9974468" cy="255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5414.png" descr="IMG_5414.png"/>
          <p:cNvPicPr>
            <a:picLocks noChangeAspect="1"/>
          </p:cNvPicPr>
          <p:nvPr/>
        </p:nvPicPr>
        <p:blipFill>
          <a:blip r:embed="rId5"/>
          <a:srcRect l="78507" t="45399" b="50000"/>
          <a:stretch>
            <a:fillRect/>
          </a:stretch>
        </p:blipFill>
        <p:spPr>
          <a:xfrm>
            <a:off x="1426350" y="6153739"/>
            <a:ext cx="9991763" cy="23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5414.png" descr="IMG_5414.png"/>
          <p:cNvPicPr>
            <a:picLocks noChangeAspect="1"/>
          </p:cNvPicPr>
          <p:nvPr/>
        </p:nvPicPr>
        <p:blipFill>
          <a:blip r:embed="rId5"/>
          <a:srcRect l="78507" t="49683" b="43541"/>
          <a:stretch>
            <a:fillRect/>
          </a:stretch>
        </p:blipFill>
        <p:spPr>
          <a:xfrm>
            <a:off x="11418073" y="7800950"/>
            <a:ext cx="9190253" cy="3246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5414.png" descr="IMG_5414.png"/>
          <p:cNvPicPr>
            <a:picLocks noChangeAspect="1"/>
          </p:cNvPicPr>
          <p:nvPr/>
        </p:nvPicPr>
        <p:blipFill>
          <a:blip r:embed="rId5"/>
          <a:srcRect l="78507" t="56613" b="35516"/>
          <a:stretch>
            <a:fillRect/>
          </a:stretch>
        </p:blipFill>
        <p:spPr>
          <a:xfrm>
            <a:off x="1659514" y="8246744"/>
            <a:ext cx="9641406" cy="3956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4793" y="3382298"/>
            <a:ext cx="3033587" cy="3033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4793" y="5213159"/>
            <a:ext cx="3033587" cy="3033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4793" y="7352103"/>
            <a:ext cx="3033587" cy="3033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488" y="3495851"/>
            <a:ext cx="3033588" cy="3033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488" y="5272954"/>
            <a:ext cx="3033588" cy="3033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4721.png" descr="IMG_472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4488" y="7352103"/>
            <a:ext cx="3033588" cy="3033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96" name="IMG_5414.png" descr="IMG_5414.png"/>
          <p:cNvPicPr>
            <a:picLocks noChangeAspect="1"/>
          </p:cNvPicPr>
          <p:nvPr/>
        </p:nvPicPr>
        <p:blipFill>
          <a:blip r:embed="rId4"/>
          <a:srcRect l="33865" r="23765" b="84927"/>
          <a:stretch>
            <a:fillRect/>
          </a:stretch>
        </p:blipFill>
        <p:spPr>
          <a:xfrm>
            <a:off x="8083562" y="2209270"/>
            <a:ext cx="13493461" cy="5379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5414.png" descr="IMG_5414.png"/>
          <p:cNvPicPr>
            <a:picLocks noChangeAspect="1"/>
          </p:cNvPicPr>
          <p:nvPr/>
        </p:nvPicPr>
        <p:blipFill>
          <a:blip r:embed="rId4"/>
          <a:srcRect r="65997" b="75993"/>
          <a:stretch>
            <a:fillRect/>
          </a:stretch>
        </p:blipFill>
        <p:spPr>
          <a:xfrm>
            <a:off x="1296368" y="3102305"/>
            <a:ext cx="6378394" cy="50468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وسيلة شرح على شكل سحابة 2"/>
          <p:cNvGrpSpPr/>
          <p:nvPr/>
        </p:nvGrpSpPr>
        <p:grpSpPr>
          <a:xfrm>
            <a:off x="6386130" y="7299258"/>
            <a:ext cx="13382796" cy="4401949"/>
            <a:chOff x="0" y="-289653"/>
            <a:chExt cx="13382795" cy="4401948"/>
          </a:xfrm>
        </p:grpSpPr>
        <p:sp>
          <p:nvSpPr>
            <p:cNvPr id="198" name="الشكل"/>
            <p:cNvSpPr/>
            <p:nvPr/>
          </p:nvSpPr>
          <p:spPr>
            <a:xfrm>
              <a:off x="-1" y="22528"/>
              <a:ext cx="13382797" cy="3564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دائرة"/>
            <p:cNvSpPr/>
            <p:nvPr/>
          </p:nvSpPr>
          <p:spPr>
            <a:xfrm>
              <a:off x="4111973" y="3318545"/>
              <a:ext cx="592954" cy="592955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دائرة"/>
            <p:cNvSpPr/>
            <p:nvPr/>
          </p:nvSpPr>
          <p:spPr>
            <a:xfrm>
              <a:off x="3884113" y="3678265"/>
              <a:ext cx="395303" cy="395303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دائرة"/>
            <p:cNvSpPr/>
            <p:nvPr/>
          </p:nvSpPr>
          <p:spPr>
            <a:xfrm>
              <a:off x="3810694" y="3914643"/>
              <a:ext cx="197652" cy="197652"/>
            </a:xfrm>
            <a:prstGeom prst="ellipse">
              <a:avLst/>
            </a:prstGeom>
            <a:gradFill flip="none" rotWithShape="1">
              <a:gsLst>
                <a:gs pos="0">
                  <a:srgbClr val="A5E6FF"/>
                </a:gs>
                <a:gs pos="35000">
                  <a:srgbClr val="BFEDFF"/>
                </a:gs>
                <a:gs pos="100000">
                  <a:srgbClr val="E7F8FF"/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الشكل"/>
            <p:cNvSpPr/>
            <p:nvPr/>
          </p:nvSpPr>
          <p:spPr>
            <a:xfrm>
              <a:off x="679550" y="203787"/>
              <a:ext cx="12263107" cy="302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كيف تمثل الدالة التربيعية هندسيا؟"/>
            <p:cNvSpPr txBox="1"/>
            <p:nvPr/>
          </p:nvSpPr>
          <p:spPr>
            <a:xfrm>
              <a:off x="206350" y="-289654"/>
              <a:ext cx="12052083" cy="3881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5300" b="1">
                  <a:solidFill>
                    <a:srgbClr val="C00000"/>
                  </a:solidFill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كيف تمثل الدالة التربيعية هندسيا؟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08" name="IMG_5414.png" descr="IMG_5414.png"/>
          <p:cNvPicPr>
            <a:picLocks noChangeAspect="1"/>
          </p:cNvPicPr>
          <p:nvPr/>
        </p:nvPicPr>
        <p:blipFill>
          <a:blip r:embed="rId4"/>
          <a:srcRect l="34632" t="17461" r="24590" b="75747"/>
          <a:stretch>
            <a:fillRect/>
          </a:stretch>
        </p:blipFill>
        <p:spPr>
          <a:xfrm>
            <a:off x="10996740" y="1207807"/>
            <a:ext cx="10565971" cy="1972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5414.png" descr="IMG_5414.png"/>
          <p:cNvPicPr>
            <a:picLocks noChangeAspect="1"/>
          </p:cNvPicPr>
          <p:nvPr/>
        </p:nvPicPr>
        <p:blipFill>
          <a:blip r:embed="rId4"/>
          <a:srcRect t="23592" r="24719" b="42577"/>
          <a:stretch>
            <a:fillRect/>
          </a:stretch>
        </p:blipFill>
        <p:spPr>
          <a:xfrm>
            <a:off x="3225522" y="3179879"/>
            <a:ext cx="18337332" cy="9235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02" y="-1909890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تحقق من فهمك"/>
          <p:cNvSpPr txBox="1"/>
          <p:nvPr/>
        </p:nvSpPr>
        <p:spPr>
          <a:xfrm>
            <a:off x="10487469" y="1778594"/>
            <a:ext cx="6906698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تحقق من فهمك </a:t>
            </a:r>
          </a:p>
        </p:txBody>
      </p:sp>
      <p:pic>
        <p:nvPicPr>
          <p:cNvPr id="213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826" y="1394040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16" name="IMG_5414.png" descr="IMG_5414.png"/>
          <p:cNvPicPr>
            <a:picLocks noChangeAspect="1"/>
          </p:cNvPicPr>
          <p:nvPr/>
        </p:nvPicPr>
        <p:blipFill>
          <a:blip r:embed="rId6"/>
          <a:srcRect t="92905"/>
          <a:stretch>
            <a:fillRect/>
          </a:stretch>
        </p:blipFill>
        <p:spPr>
          <a:xfrm>
            <a:off x="-6654708" y="4376585"/>
            <a:ext cx="35073748" cy="2788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تأكد"/>
          <p:cNvSpPr txBox="1"/>
          <p:nvPr/>
        </p:nvSpPr>
        <p:spPr>
          <a:xfrm>
            <a:off x="10719751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0" name="IMG_5107.png" descr="IMG_5107.png"/>
          <p:cNvPicPr>
            <a:picLocks noChangeAspect="1"/>
          </p:cNvPicPr>
          <p:nvPr/>
        </p:nvPicPr>
        <p:blipFill>
          <a:blip r:embed="rId4"/>
          <a:srcRect l="48615"/>
          <a:stretch>
            <a:fillRect/>
          </a:stretch>
        </p:blipFill>
        <p:spPr>
          <a:xfrm>
            <a:off x="16111437" y="725211"/>
            <a:ext cx="3514569" cy="54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3" name="IMG_5418.png" descr="IMG_5418.png"/>
          <p:cNvPicPr>
            <a:picLocks noChangeAspect="1"/>
          </p:cNvPicPr>
          <p:nvPr/>
        </p:nvPicPr>
        <p:blipFill>
          <a:blip r:embed="rId6"/>
          <a:srcRect b="77707"/>
          <a:stretch>
            <a:fillRect/>
          </a:stretch>
        </p:blipFill>
        <p:spPr>
          <a:xfrm>
            <a:off x="3872204" y="5231804"/>
            <a:ext cx="18276515" cy="3252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مخصص</PresentationFormat>
  <Paragraphs>37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Calibri</vt:lpstr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2023-07-15T18:45:29Z</dcterms:modified>
</cp:coreProperties>
</file>