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0" r:id="rId9"/>
    <p:sldId id="269" r:id="rId10"/>
    <p:sldId id="271" r:id="rId11"/>
    <p:sldId id="272" r:id="rId12"/>
    <p:sldId id="270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22633B-1ED4-4591-B029-62602B6B4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578322-5760-45E4-8CD9-9816D74F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B6BCBD-D98D-4CC8-BDA2-BF57DE64A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5FF572-64BC-4332-8A3B-86F7443E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60C501-917F-44E4-A332-52018C5D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42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89860-9BDA-424D-8437-CC73B729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818A0C-DE1A-4F06-8C9C-4B3AAF197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C54ABC-8DE1-4181-995B-C7929EC9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9D84DB-4B6C-4BA9-80A6-0B0D72E3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15FF53-E3C5-4186-BDB6-79879B1B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017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B67C92B-5418-402B-AC45-9739A8CDA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A45B38-A540-4F19-BC68-91CF58DD6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29E8F3-82B6-438A-B5F8-C2A66CB3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C965CA-B357-4740-9121-C57FA8BE6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531901-DE34-4DE6-9EF2-2E770F97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89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EB8CD1-D514-4A0B-A099-859584EC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507B66-5A38-4052-8F89-5D5A15448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E6CFC4-82AC-4E00-A53F-0111A5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00ACA1-CC3B-4987-97D3-DC57A5C1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4DA90A-3658-43E8-AAB5-CA89BBF5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4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97B13-4EF4-449B-B9A4-F04BFAB6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76F650-3BC5-47AC-808A-E1394BC2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D89283-6A3C-48BA-BF7E-98098057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DF6F3B-82E0-4F1D-ACB0-6A6D4CDB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DA10B9-287E-4FC7-8B39-EAB2BEE6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75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859A5-874F-4D05-860D-3D9D66E4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94C51A-1BF3-4DF9-B36A-55E45F6B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DC65B4E-AF81-4C21-8B2B-2EF3E4928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31B961-DBDF-41DF-8625-1EAB8DB4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440448-2039-4C1A-9A9A-D0240582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9C7B61-6ABB-4288-A826-251282C1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7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71FE19-1EF2-4D81-9836-C4C975E6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015A58-1FE2-4AA5-97CC-25F0464DA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6017D6-6BF8-4230-A881-6832F2B2A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78A9FEF-7028-4F79-ACA5-8C15CBF20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8C3D781-C495-4D33-B51F-BF984C20E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33715A0-89BD-4365-A2B8-D44863EA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D0CBC3-74D1-4359-9723-0810C011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BA94DBE-2A8A-41C5-86A9-9146B089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70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FF92FA-0512-43F5-96C8-68ACDD8E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26DBC3-26C4-47F6-9FBD-B533D7CC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F542A13-BC6F-4BED-80C3-033A8B1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B31102-10CA-44D0-92BD-4D11CED4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98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766F23D-8361-4D0E-A088-27408FB8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F8E3BC-28A3-4F6D-8579-1A7F5D65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404765-06C6-4932-AF27-8BB4548C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85D569-EF97-434D-B106-CB7219E5F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ABE7C6-DBB1-4808-95D7-58B464F7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EFCD10-108F-432E-9F44-84626A156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84D504C-0001-4EB5-80CC-1C87C9B9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B48E99-70D4-4C58-98A9-5D0E8187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F911EC0-4ADA-495F-BA4A-FE711702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22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94D074-CE63-4224-BB8A-E427857B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DF04ECF-F9C0-441C-9BF5-1C9281971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3EBE3C-D766-4841-A9BB-AE268EB66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82641E-DC23-408F-8DB6-F978E775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54997E-44BA-4D17-92E4-DA335477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E627A4-D9AC-4EF4-9D94-865CA8C1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0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109A926-3348-4B34-A31D-4FB781FA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356AD2-9828-4B01-8815-0782F3E29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EB5B10-ECDD-436D-9550-A69AD2F66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82E6-1F1B-4C5F-BB2A-95546A9BEA2E}" type="datetimeFigureOut">
              <a:rPr lang="ar-SA" smtClean="0"/>
              <a:t>25/12/44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CB7EFA-092E-4AD7-97DA-321A07799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2A6618-9F6A-4AF7-963A-9C26343D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1FB38-C726-4EC3-B572-017B76838F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362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6234545" y="328067"/>
            <a:ext cx="5638801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دفتر, الملاحظات فارغة png">
            <a:extLst>
              <a:ext uri="{FF2B5EF4-FFF2-40B4-BE49-F238E27FC236}">
                <a16:creationId xmlns:a16="http://schemas.microsoft.com/office/drawing/2014/main" id="{5822D4BA-55E7-4BAD-9B0F-147407669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18654" y="1260765"/>
            <a:ext cx="5514109" cy="53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022F394-D33E-468F-B471-D2D4E87F8B5B}"/>
              </a:ext>
            </a:extLst>
          </p:cNvPr>
          <p:cNvGrpSpPr/>
          <p:nvPr/>
        </p:nvGrpSpPr>
        <p:grpSpPr>
          <a:xfrm rot="858778">
            <a:off x="663459" y="629639"/>
            <a:ext cx="578076" cy="846816"/>
            <a:chOff x="14341524" y="-724086"/>
            <a:chExt cx="1746750" cy="3405005"/>
          </a:xfrm>
        </p:grpSpPr>
        <p:sp>
          <p:nvSpPr>
            <p:cNvPr id="6" name="مثلث متساوي الساقين 5">
              <a:extLst>
                <a:ext uri="{FF2B5EF4-FFF2-40B4-BE49-F238E27FC236}">
                  <a16:creationId xmlns:a16="http://schemas.microsoft.com/office/drawing/2014/main" id="{65A39B59-3E83-4CB0-870A-E2AF349952FC}"/>
                </a:ext>
              </a:extLst>
            </p:cNvPr>
            <p:cNvSpPr/>
            <p:nvPr/>
          </p:nvSpPr>
          <p:spPr>
            <a:xfrm rot="10800000">
              <a:off x="15063851" y="1248137"/>
              <a:ext cx="285281" cy="143278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8C6D14FD-45AB-4AD9-9BDC-E5D4F7BBAE83}"/>
                </a:ext>
              </a:extLst>
            </p:cNvPr>
            <p:cNvSpPr/>
            <p:nvPr/>
          </p:nvSpPr>
          <p:spPr>
            <a:xfrm>
              <a:off x="14341524" y="-724086"/>
              <a:ext cx="1746750" cy="2058034"/>
            </a:xfrm>
            <a:custGeom>
              <a:avLst/>
              <a:gdLst>
                <a:gd name="connsiteX0" fmla="*/ 411476 w 1432986"/>
                <a:gd name="connsiteY0" fmla="*/ 0 h 2058572"/>
                <a:gd name="connsiteX1" fmla="*/ 998115 w 1432986"/>
                <a:gd name="connsiteY1" fmla="*/ 0 h 2058572"/>
                <a:gd name="connsiteX2" fmla="*/ 1144779 w 1432986"/>
                <a:gd name="connsiteY2" fmla="*/ 146664 h 2058572"/>
                <a:gd name="connsiteX3" fmla="*/ 1144779 w 1432986"/>
                <a:gd name="connsiteY3" fmla="*/ 1011825 h 2058572"/>
                <a:gd name="connsiteX4" fmla="*/ 1258525 w 1432986"/>
                <a:gd name="connsiteY4" fmla="*/ 1011825 h 2058572"/>
                <a:gd name="connsiteX5" fmla="*/ 1432986 w 1432986"/>
                <a:gd name="connsiteY5" fmla="*/ 1186286 h 2058572"/>
                <a:gd name="connsiteX6" fmla="*/ 1432986 w 1432986"/>
                <a:gd name="connsiteY6" fmla="*/ 2058572 h 2058572"/>
                <a:gd name="connsiteX7" fmla="*/ 0 w 1432986"/>
                <a:gd name="connsiteY7" fmla="*/ 2058572 h 2058572"/>
                <a:gd name="connsiteX8" fmla="*/ 0 w 1432986"/>
                <a:gd name="connsiteY8" fmla="*/ 1186286 h 2058572"/>
                <a:gd name="connsiteX9" fmla="*/ 174461 w 1432986"/>
                <a:gd name="connsiteY9" fmla="*/ 1011825 h 2058572"/>
                <a:gd name="connsiteX10" fmla="*/ 264812 w 1432986"/>
                <a:gd name="connsiteY10" fmla="*/ 1011825 h 2058572"/>
                <a:gd name="connsiteX11" fmla="*/ 264812 w 1432986"/>
                <a:gd name="connsiteY11" fmla="*/ 146664 h 2058572"/>
                <a:gd name="connsiteX12" fmla="*/ 411476 w 1432986"/>
                <a:gd name="connsiteY12" fmla="*/ 0 h 20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2986" h="2058572">
                  <a:moveTo>
                    <a:pt x="411476" y="0"/>
                  </a:moveTo>
                  <a:lnTo>
                    <a:pt x="998115" y="0"/>
                  </a:lnTo>
                  <a:cubicBezTo>
                    <a:pt x="1079115" y="0"/>
                    <a:pt x="1144779" y="65664"/>
                    <a:pt x="1144779" y="146664"/>
                  </a:cubicBezTo>
                  <a:lnTo>
                    <a:pt x="1144779" y="1011825"/>
                  </a:lnTo>
                  <a:lnTo>
                    <a:pt x="1258525" y="1011825"/>
                  </a:lnTo>
                  <a:lnTo>
                    <a:pt x="1432986" y="1186286"/>
                  </a:lnTo>
                  <a:lnTo>
                    <a:pt x="1432986" y="2058572"/>
                  </a:lnTo>
                  <a:lnTo>
                    <a:pt x="0" y="2058572"/>
                  </a:lnTo>
                  <a:lnTo>
                    <a:pt x="0" y="1186286"/>
                  </a:lnTo>
                  <a:lnTo>
                    <a:pt x="174461" y="1011825"/>
                  </a:lnTo>
                  <a:lnTo>
                    <a:pt x="264812" y="1011825"/>
                  </a:lnTo>
                  <a:lnTo>
                    <a:pt x="264812" y="146664"/>
                  </a:lnTo>
                  <a:cubicBezTo>
                    <a:pt x="264812" y="65664"/>
                    <a:pt x="330476" y="0"/>
                    <a:pt x="411476" y="0"/>
                  </a:cubicBezTo>
                  <a:close/>
                </a:path>
              </a:pathLst>
            </a:custGeom>
            <a:solidFill>
              <a:srgbClr val="F5B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88C39583-1666-42E3-90BF-0E5FFBF98AC4}"/>
              </a:ext>
            </a:extLst>
          </p:cNvPr>
          <p:cNvSpPr/>
          <p:nvPr/>
        </p:nvSpPr>
        <p:spPr>
          <a:xfrm rot="20206650" flipH="1">
            <a:off x="10853444" y="398054"/>
            <a:ext cx="977444" cy="1246226"/>
          </a:xfrm>
          <a:custGeom>
            <a:avLst/>
            <a:gdLst>
              <a:gd name="connsiteX0" fmla="*/ 808401 w 1878217"/>
              <a:gd name="connsiteY0" fmla="*/ 109449 h 3003733"/>
              <a:gd name="connsiteX1" fmla="*/ 104013 w 1878217"/>
              <a:gd name="connsiteY1" fmla="*/ 1827391 h 3003733"/>
              <a:gd name="connsiteX2" fmla="*/ 1035016 w 1878217"/>
              <a:gd name="connsiteY2" fmla="*/ 2582451 h 3003733"/>
              <a:gd name="connsiteX3" fmla="*/ 1239423 w 1878217"/>
              <a:gd name="connsiteY3" fmla="*/ 2608455 h 3003733"/>
              <a:gd name="connsiteX4" fmla="*/ 926318 w 1878217"/>
              <a:gd name="connsiteY4" fmla="*/ 3003733 h 3003733"/>
              <a:gd name="connsiteX5" fmla="*/ 1450805 w 1878217"/>
              <a:gd name="connsiteY5" fmla="*/ 3003733 h 3003733"/>
              <a:gd name="connsiteX6" fmla="*/ 1878217 w 1878217"/>
              <a:gd name="connsiteY6" fmla="*/ 2464149 h 3003733"/>
              <a:gd name="connsiteX7" fmla="*/ 1450805 w 1878217"/>
              <a:gd name="connsiteY7" fmla="*/ 1924564 h 3003733"/>
              <a:gd name="connsiteX8" fmla="*/ 926318 w 1878217"/>
              <a:gd name="connsiteY8" fmla="*/ 1924564 h 3003733"/>
              <a:gd name="connsiteX9" fmla="*/ 1268850 w 1878217"/>
              <a:gd name="connsiteY9" fmla="*/ 2356993 h 3003733"/>
              <a:gd name="connsiteX10" fmla="*/ 1207697 w 1878217"/>
              <a:gd name="connsiteY10" fmla="*/ 2352648 h 3003733"/>
              <a:gd name="connsiteX11" fmla="*/ 341065 w 1878217"/>
              <a:gd name="connsiteY11" fmla="*/ 1685589 h 3003733"/>
              <a:gd name="connsiteX12" fmla="*/ 918990 w 1878217"/>
              <a:gd name="connsiteY12" fmla="*/ 222855 h 3003733"/>
              <a:gd name="connsiteX13" fmla="*/ 1563397 w 1878217"/>
              <a:gd name="connsiteY13" fmla="*/ 153825 h 3003733"/>
              <a:gd name="connsiteX14" fmla="*/ 1639876 w 1878217"/>
              <a:gd name="connsiteY14" fmla="*/ 172577 h 3003733"/>
              <a:gd name="connsiteX15" fmla="*/ 1825455 w 1878217"/>
              <a:gd name="connsiteY15" fmla="*/ 92951 h 3003733"/>
              <a:gd name="connsiteX16" fmla="*/ 1819471 w 1878217"/>
              <a:gd name="connsiteY16" fmla="*/ 90287 h 3003733"/>
              <a:gd name="connsiteX17" fmla="*/ 808401 w 1878217"/>
              <a:gd name="connsiteY17" fmla="*/ 109449 h 300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8217" h="3003733">
                <a:moveTo>
                  <a:pt x="808401" y="109449"/>
                </a:moveTo>
                <a:cubicBezTo>
                  <a:pt x="136060" y="397927"/>
                  <a:pt x="-179306" y="1167076"/>
                  <a:pt x="104013" y="1827391"/>
                </a:cubicBezTo>
                <a:cubicBezTo>
                  <a:pt x="276660" y="2229771"/>
                  <a:pt x="631781" y="2498884"/>
                  <a:pt x="1035016" y="2582451"/>
                </a:cubicBezTo>
                <a:lnTo>
                  <a:pt x="1239423" y="2608455"/>
                </a:lnTo>
                <a:lnTo>
                  <a:pt x="926318" y="3003733"/>
                </a:lnTo>
                <a:lnTo>
                  <a:pt x="1450805" y="3003733"/>
                </a:lnTo>
                <a:lnTo>
                  <a:pt x="1878217" y="2464149"/>
                </a:lnTo>
                <a:lnTo>
                  <a:pt x="1450805" y="1924564"/>
                </a:lnTo>
                <a:lnTo>
                  <a:pt x="926318" y="1924564"/>
                </a:lnTo>
                <a:lnTo>
                  <a:pt x="1268850" y="2356993"/>
                </a:lnTo>
                <a:lnTo>
                  <a:pt x="1207697" y="2352648"/>
                </a:lnTo>
                <a:cubicBezTo>
                  <a:pt x="836621" y="2298809"/>
                  <a:pt x="500602" y="2057413"/>
                  <a:pt x="341065" y="1685589"/>
                </a:cubicBezTo>
                <a:cubicBezTo>
                  <a:pt x="97961" y="1119000"/>
                  <a:pt x="356707" y="464111"/>
                  <a:pt x="918990" y="222855"/>
                </a:cubicBezTo>
                <a:cubicBezTo>
                  <a:pt x="1129846" y="132383"/>
                  <a:pt x="1353444" y="112927"/>
                  <a:pt x="1563397" y="153825"/>
                </a:cubicBezTo>
                <a:lnTo>
                  <a:pt x="1639876" y="172577"/>
                </a:lnTo>
                <a:lnTo>
                  <a:pt x="1825455" y="92951"/>
                </a:lnTo>
                <a:lnTo>
                  <a:pt x="1819471" y="90287"/>
                </a:lnTo>
                <a:cubicBezTo>
                  <a:pt x="1506335" y="-31551"/>
                  <a:pt x="1144571" y="-34790"/>
                  <a:pt x="808401" y="109449"/>
                </a:cubicBezTo>
                <a:close/>
              </a:path>
            </a:pathLst>
          </a:custGeom>
          <a:solidFill>
            <a:srgbClr val="F5B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646ED2F-48DC-40CD-A984-336DFD3E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731" y="3429000"/>
            <a:ext cx="3374280" cy="296103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4BD412E-ACF7-40CA-85C0-5597E734C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086" y="1786501"/>
            <a:ext cx="5015718" cy="4264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B36948D-4365-467B-90AE-521393F5A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289" y="2289516"/>
            <a:ext cx="2340035" cy="55604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8E9DE19-C6B7-4C65-BAE4-2D91CB5D2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5989" y="2139015"/>
            <a:ext cx="2989971" cy="24830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CF2F049-A2AD-4902-A6D3-DE977A802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989" y="3017266"/>
            <a:ext cx="2989970" cy="337277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B0D12A4-BD42-42A3-A17E-EA35C8F7A7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670"/>
          <a:stretch/>
        </p:blipFill>
        <p:spPr>
          <a:xfrm>
            <a:off x="1842655" y="1607126"/>
            <a:ext cx="3886473" cy="531889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0B9F71B-0E0F-4030-9E54-4A634165E12E}"/>
              </a:ext>
            </a:extLst>
          </p:cNvPr>
          <p:cNvSpPr txBox="1"/>
          <p:nvPr/>
        </p:nvSpPr>
        <p:spPr>
          <a:xfrm>
            <a:off x="6405996" y="935969"/>
            <a:ext cx="54673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70C0"/>
                </a:solidFill>
                <a:cs typeface="PT Separated Baloon" panose="02010400000000000000" pitchFamily="2" charset="-78"/>
              </a:rPr>
              <a:t>مراجعة ما سبق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9815" y="409787"/>
            <a:ext cx="43338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090158" y="213913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4" y="783844"/>
            <a:ext cx="4333875" cy="63817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301095-78B5-457D-912E-22D2EC2FDF32}"/>
              </a:ext>
            </a:extLst>
          </p:cNvPr>
          <p:cNvGrpSpPr/>
          <p:nvPr/>
        </p:nvGrpSpPr>
        <p:grpSpPr>
          <a:xfrm>
            <a:off x="266089" y="340462"/>
            <a:ext cx="2732793" cy="6177076"/>
            <a:chOff x="9279098" y="247569"/>
            <a:chExt cx="2732793" cy="617707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29E23C-4CF4-40C2-A5BD-FC5A25805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241"/>
            <a:stretch/>
          </p:blipFill>
          <p:spPr>
            <a:xfrm>
              <a:off x="9308604" y="247569"/>
              <a:ext cx="2602857" cy="100962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97D53C3-F5AA-4C27-A5FE-339F8B60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898"/>
            <a:stretch/>
          </p:blipFill>
          <p:spPr>
            <a:xfrm>
              <a:off x="9308604" y="1452483"/>
              <a:ext cx="2602858" cy="173268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7609830-7468-4E40-9347-2E44A34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03" y="3429000"/>
              <a:ext cx="2602858" cy="2879485"/>
            </a:xfrm>
            <a:prstGeom prst="rect">
              <a:avLst/>
            </a:prstGeom>
          </p:spPr>
        </p:pic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C633BB25-23FA-455B-B63C-81E63E5C5EAE}"/>
                </a:ext>
              </a:extLst>
            </p:cNvPr>
            <p:cNvSpPr/>
            <p:nvPr/>
          </p:nvSpPr>
          <p:spPr>
            <a:xfrm>
              <a:off x="9279098" y="247569"/>
              <a:ext cx="2732793" cy="6177076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A12950F6-9E52-48DB-8A0E-F28A6F00D5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4463"/>
          <a:stretch/>
        </p:blipFill>
        <p:spPr>
          <a:xfrm>
            <a:off x="3616037" y="1657239"/>
            <a:ext cx="8063345" cy="13076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9EE8E1D-4B6C-4C13-AAD4-E555E6697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733" y="2964873"/>
            <a:ext cx="2982191" cy="28252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D3BED6C-722E-4DA6-B8D4-503E7DB6E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824" y="3429000"/>
            <a:ext cx="2618030" cy="20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090158" y="241623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4" y="783844"/>
            <a:ext cx="4333875" cy="63817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301095-78B5-457D-912E-22D2EC2FDF32}"/>
              </a:ext>
            </a:extLst>
          </p:cNvPr>
          <p:cNvGrpSpPr/>
          <p:nvPr/>
        </p:nvGrpSpPr>
        <p:grpSpPr>
          <a:xfrm>
            <a:off x="266089" y="340462"/>
            <a:ext cx="2732793" cy="6177076"/>
            <a:chOff x="9279098" y="247569"/>
            <a:chExt cx="2732793" cy="617707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29E23C-4CF4-40C2-A5BD-FC5A25805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241"/>
            <a:stretch/>
          </p:blipFill>
          <p:spPr>
            <a:xfrm>
              <a:off x="9308604" y="247569"/>
              <a:ext cx="2602857" cy="100962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97D53C3-F5AA-4C27-A5FE-339F8B60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898"/>
            <a:stretch/>
          </p:blipFill>
          <p:spPr>
            <a:xfrm>
              <a:off x="9308604" y="1452483"/>
              <a:ext cx="2602858" cy="173268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7609830-7468-4E40-9347-2E44A34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03" y="3429000"/>
              <a:ext cx="2602858" cy="2879485"/>
            </a:xfrm>
            <a:prstGeom prst="rect">
              <a:avLst/>
            </a:prstGeom>
          </p:spPr>
        </p:pic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C633BB25-23FA-455B-B63C-81E63E5C5EAE}"/>
                </a:ext>
              </a:extLst>
            </p:cNvPr>
            <p:cNvSpPr/>
            <p:nvPr/>
          </p:nvSpPr>
          <p:spPr>
            <a:xfrm>
              <a:off x="9279098" y="247569"/>
              <a:ext cx="2732793" cy="6177076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A12950F6-9E52-48DB-8A0E-F28A6F00D5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110"/>
          <a:stretch/>
        </p:blipFill>
        <p:spPr>
          <a:xfrm>
            <a:off x="3546764" y="1422019"/>
            <a:ext cx="8063345" cy="49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0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CD60CE-D27B-49AE-989B-56C72D2B0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0E5B13-ED57-48DB-8BDD-2EBD4825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1" y="257372"/>
            <a:ext cx="4333875" cy="7401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A5F6BA9-249B-4CAE-8811-62783D6A1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23" y="997528"/>
            <a:ext cx="8156897" cy="2852305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1D5BF1B-E779-4013-A5CF-A223BE09A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61990"/>
              </p:ext>
            </p:extLst>
          </p:nvPr>
        </p:nvGraphicFramePr>
        <p:xfrm>
          <a:off x="7414362" y="4855673"/>
          <a:ext cx="4659744" cy="109728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582468">
                  <a:extLst>
                    <a:ext uri="{9D8B030D-6E8A-4147-A177-3AD203B41FA5}">
                      <a16:colId xmlns:a16="http://schemas.microsoft.com/office/drawing/2014/main" val="1285415500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220430870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927817707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432553283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978214912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610484588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544324694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1912585737"/>
                    </a:ext>
                  </a:extLst>
                </a:gridCol>
              </a:tblGrid>
              <a:tr h="33933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2273"/>
                  </a:ext>
                </a:extLst>
              </a:tr>
              <a:tr h="33933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103750"/>
                  </a:ext>
                </a:extLst>
              </a:tr>
              <a:tr h="33933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AAE787E-4EE6-4094-8842-E9F2C51A0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47881"/>
              </p:ext>
            </p:extLst>
          </p:nvPr>
        </p:nvGraphicFramePr>
        <p:xfrm>
          <a:off x="2313711" y="4855673"/>
          <a:ext cx="4659744" cy="1097280"/>
        </p:xfrm>
        <a:graphic>
          <a:graphicData uri="http://schemas.openxmlformats.org/drawingml/2006/table">
            <a:tbl>
              <a:tblPr rtl="1" firstRow="1" bandRow="1">
                <a:tableStyleId>{912C8C85-51F0-491E-9774-3900AFEF0FD7}</a:tableStyleId>
              </a:tblPr>
              <a:tblGrid>
                <a:gridCol w="582468">
                  <a:extLst>
                    <a:ext uri="{9D8B030D-6E8A-4147-A177-3AD203B41FA5}">
                      <a16:colId xmlns:a16="http://schemas.microsoft.com/office/drawing/2014/main" val="1285415500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220430870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927817707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432553283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978214912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2610484588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544324694"/>
                    </a:ext>
                  </a:extLst>
                </a:gridCol>
                <a:gridCol w="582468">
                  <a:extLst>
                    <a:ext uri="{9D8B030D-6E8A-4147-A177-3AD203B41FA5}">
                      <a16:colId xmlns:a16="http://schemas.microsoft.com/office/drawing/2014/main" val="1912585737"/>
                    </a:ext>
                  </a:extLst>
                </a:gridCol>
              </a:tblGrid>
              <a:tr h="33933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2273"/>
                  </a:ext>
                </a:extLst>
              </a:tr>
              <a:tr h="33933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103750"/>
                  </a:ext>
                </a:extLst>
              </a:tr>
              <a:tr h="33933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89828"/>
                  </a:ext>
                </a:extLst>
              </a:tr>
            </a:tbl>
          </a:graphicData>
        </a:graphic>
      </p:graphicFrame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AE77B361-44A4-4560-B4CE-E00BCC3CD46D}"/>
              </a:ext>
            </a:extLst>
          </p:cNvPr>
          <p:cNvCxnSpPr/>
          <p:nvPr/>
        </p:nvCxnSpPr>
        <p:spPr>
          <a:xfrm>
            <a:off x="7123417" y="1600200"/>
            <a:ext cx="0" cy="4738254"/>
          </a:xfrm>
          <a:prstGeom prst="line">
            <a:avLst/>
          </a:prstGeom>
          <a:ln w="76200">
            <a:solidFill>
              <a:srgbClr val="D05F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090158" y="186205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4" y="783844"/>
            <a:ext cx="4333875" cy="63817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301095-78B5-457D-912E-22D2EC2FDF32}"/>
              </a:ext>
            </a:extLst>
          </p:cNvPr>
          <p:cNvGrpSpPr/>
          <p:nvPr/>
        </p:nvGrpSpPr>
        <p:grpSpPr>
          <a:xfrm>
            <a:off x="266089" y="340462"/>
            <a:ext cx="2732793" cy="6177076"/>
            <a:chOff x="9279098" y="247569"/>
            <a:chExt cx="2732793" cy="617707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29E23C-4CF4-40C2-A5BD-FC5A25805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241"/>
            <a:stretch/>
          </p:blipFill>
          <p:spPr>
            <a:xfrm>
              <a:off x="9308604" y="247569"/>
              <a:ext cx="2602857" cy="100962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97D53C3-F5AA-4C27-A5FE-339F8B60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898"/>
            <a:stretch/>
          </p:blipFill>
          <p:spPr>
            <a:xfrm>
              <a:off x="9308604" y="1452483"/>
              <a:ext cx="2602858" cy="173268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7609830-7468-4E40-9347-2E44A34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03" y="3429000"/>
              <a:ext cx="2602858" cy="2879485"/>
            </a:xfrm>
            <a:prstGeom prst="rect">
              <a:avLst/>
            </a:prstGeom>
          </p:spPr>
        </p:pic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C633BB25-23FA-455B-B63C-81E63E5C5EAE}"/>
                </a:ext>
              </a:extLst>
            </p:cNvPr>
            <p:cNvSpPr/>
            <p:nvPr/>
          </p:nvSpPr>
          <p:spPr>
            <a:xfrm>
              <a:off x="9279098" y="247569"/>
              <a:ext cx="2732793" cy="6177076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C418149-4C3D-440F-91BA-5600596F9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056" y="1702618"/>
            <a:ext cx="8095816" cy="28372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81C8BEF-2AE6-4F6E-9394-99AE109C1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212" y="3939527"/>
            <a:ext cx="2400733" cy="24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CD60CE-D27B-49AE-989B-56C72D2B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0E5B13-ED57-48DB-8BDD-2EBD4825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1" y="257372"/>
            <a:ext cx="4333875" cy="7401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F3BE7D-CBD1-4E5B-8B4D-21BB4F2B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473" y="1254900"/>
            <a:ext cx="9746221" cy="1004022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A4DCC23-A5DD-4B6B-AAA0-29CCA199A7F4}"/>
              </a:ext>
            </a:extLst>
          </p:cNvPr>
          <p:cNvCxnSpPr/>
          <p:nvPr/>
        </p:nvCxnSpPr>
        <p:spPr>
          <a:xfrm>
            <a:off x="5405453" y="1752600"/>
            <a:ext cx="0" cy="4738254"/>
          </a:xfrm>
          <a:prstGeom prst="line">
            <a:avLst/>
          </a:prstGeom>
          <a:ln w="76200">
            <a:solidFill>
              <a:srgbClr val="D05F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E0BAA2C-F88D-4D2B-8E7B-3F9D84556459}"/>
              </a:ext>
            </a:extLst>
          </p:cNvPr>
          <p:cNvCxnSpPr/>
          <p:nvPr/>
        </p:nvCxnSpPr>
        <p:spPr>
          <a:xfrm>
            <a:off x="8869090" y="1752600"/>
            <a:ext cx="0" cy="4738254"/>
          </a:xfrm>
          <a:prstGeom prst="line">
            <a:avLst/>
          </a:prstGeom>
          <a:ln w="76200">
            <a:solidFill>
              <a:srgbClr val="D05F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33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59017D66-5332-4E9B-96AF-FB05B854A456}"/>
              </a:ext>
            </a:extLst>
          </p:cNvPr>
          <p:cNvSpPr/>
          <p:nvPr/>
        </p:nvSpPr>
        <p:spPr>
          <a:xfrm flipH="1">
            <a:off x="8395258" y="1915553"/>
            <a:ext cx="917980" cy="1840183"/>
          </a:xfrm>
          <a:custGeom>
            <a:avLst/>
            <a:gdLst>
              <a:gd name="connsiteX0" fmla="*/ 1700743 w 3663406"/>
              <a:gd name="connsiteY0" fmla="*/ 5212518 h 6178722"/>
              <a:gd name="connsiteX1" fmla="*/ 2203621 w 3663406"/>
              <a:gd name="connsiteY1" fmla="*/ 5695620 h 6178722"/>
              <a:gd name="connsiteX2" fmla="*/ 1700743 w 3663406"/>
              <a:gd name="connsiteY2" fmla="*/ 6178722 h 6178722"/>
              <a:gd name="connsiteX3" fmla="*/ 1197865 w 3663406"/>
              <a:gd name="connsiteY3" fmla="*/ 5695620 h 6178722"/>
              <a:gd name="connsiteX4" fmla="*/ 1700743 w 3663406"/>
              <a:gd name="connsiteY4" fmla="*/ 5212518 h 6178722"/>
              <a:gd name="connsiteX5" fmla="*/ 1851355 w 3663406"/>
              <a:gd name="connsiteY5" fmla="*/ 0 h 6178722"/>
              <a:gd name="connsiteX6" fmla="*/ 3619478 w 3663406"/>
              <a:gd name="connsiteY6" fmla="*/ 1295186 h 6178722"/>
              <a:gd name="connsiteX7" fmla="*/ 3663406 w 3663406"/>
              <a:gd name="connsiteY7" fmla="*/ 1465295 h 6178722"/>
              <a:gd name="connsiteX8" fmla="*/ 3256368 w 3663406"/>
              <a:gd name="connsiteY8" fmla="*/ 1465295 h 6178722"/>
              <a:gd name="connsiteX9" fmla="*/ 3246958 w 3663406"/>
              <a:gd name="connsiteY9" fmla="*/ 1430654 h 6178722"/>
              <a:gd name="connsiteX10" fmla="*/ 1888860 w 3663406"/>
              <a:gd name="connsiteY10" fmla="*/ 484890 h 6178722"/>
              <a:gd name="connsiteX11" fmla="*/ 466830 w 3663406"/>
              <a:gd name="connsiteY11" fmla="*/ 1830923 h 6178722"/>
              <a:gd name="connsiteX12" fmla="*/ 1888860 w 3663406"/>
              <a:gd name="connsiteY12" fmla="*/ 3176956 h 6178722"/>
              <a:gd name="connsiteX13" fmla="*/ 2010276 w 3663406"/>
              <a:gd name="connsiteY13" fmla="*/ 3171153 h 6178722"/>
              <a:gd name="connsiteX14" fmla="*/ 2010276 w 3663406"/>
              <a:gd name="connsiteY14" fmla="*/ 3678686 h 6178722"/>
              <a:gd name="connsiteX15" fmla="*/ 2005379 w 3663406"/>
              <a:gd name="connsiteY15" fmla="*/ 3678932 h 6178722"/>
              <a:gd name="connsiteX16" fmla="*/ 2005379 w 3663406"/>
              <a:gd name="connsiteY16" fmla="*/ 4793583 h 6178722"/>
              <a:gd name="connsiteX17" fmla="*/ 1328323 w 3663406"/>
              <a:gd name="connsiteY17" fmla="*/ 4793583 h 6178722"/>
              <a:gd name="connsiteX18" fmla="*/ 1328323 w 3663406"/>
              <a:gd name="connsiteY18" fmla="*/ 3610844 h 6178722"/>
              <a:gd name="connsiteX19" fmla="*/ 1300819 w 3663406"/>
              <a:gd name="connsiteY19" fmla="*/ 3603803 h 6178722"/>
              <a:gd name="connsiteX20" fmla="*/ 0 w 3663406"/>
              <a:gd name="connsiteY20" fmla="*/ 1843338 h 6178722"/>
              <a:gd name="connsiteX21" fmla="*/ 1851355 w 3663406"/>
              <a:gd name="connsiteY21" fmla="*/ 0 h 617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63406" h="6178722">
                <a:moveTo>
                  <a:pt x="1700743" y="5212518"/>
                </a:moveTo>
                <a:cubicBezTo>
                  <a:pt x="1978475" y="5212518"/>
                  <a:pt x="2203621" y="5428810"/>
                  <a:pt x="2203621" y="5695620"/>
                </a:cubicBezTo>
                <a:cubicBezTo>
                  <a:pt x="2203621" y="5962430"/>
                  <a:pt x="1978475" y="6178722"/>
                  <a:pt x="1700743" y="6178722"/>
                </a:cubicBezTo>
                <a:cubicBezTo>
                  <a:pt x="1423011" y="6178722"/>
                  <a:pt x="1197865" y="5962430"/>
                  <a:pt x="1197865" y="5695620"/>
                </a:cubicBezTo>
                <a:cubicBezTo>
                  <a:pt x="1197865" y="5428810"/>
                  <a:pt x="1423011" y="5212518"/>
                  <a:pt x="1700743" y="5212518"/>
                </a:cubicBezTo>
                <a:close/>
                <a:moveTo>
                  <a:pt x="1851355" y="0"/>
                </a:moveTo>
                <a:cubicBezTo>
                  <a:pt x="2682116" y="0"/>
                  <a:pt x="3385074" y="544821"/>
                  <a:pt x="3619478" y="1295186"/>
                </a:cubicBezTo>
                <a:lnTo>
                  <a:pt x="3663406" y="1465295"/>
                </a:lnTo>
                <a:lnTo>
                  <a:pt x="3256368" y="1465295"/>
                </a:lnTo>
                <a:lnTo>
                  <a:pt x="3246958" y="1430654"/>
                </a:lnTo>
                <a:cubicBezTo>
                  <a:pt x="3066913" y="882727"/>
                  <a:pt x="2526969" y="484890"/>
                  <a:pt x="1888860" y="484890"/>
                </a:cubicBezTo>
                <a:cubicBezTo>
                  <a:pt x="1103495" y="484890"/>
                  <a:pt x="466830" y="1087530"/>
                  <a:pt x="466830" y="1830923"/>
                </a:cubicBezTo>
                <a:cubicBezTo>
                  <a:pt x="466830" y="2574316"/>
                  <a:pt x="1103495" y="3176956"/>
                  <a:pt x="1888860" y="3176956"/>
                </a:cubicBezTo>
                <a:lnTo>
                  <a:pt x="2010276" y="3171153"/>
                </a:lnTo>
                <a:lnTo>
                  <a:pt x="2010276" y="3678686"/>
                </a:lnTo>
                <a:lnTo>
                  <a:pt x="2005379" y="3678932"/>
                </a:lnTo>
                <a:lnTo>
                  <a:pt x="2005379" y="4793583"/>
                </a:lnTo>
                <a:lnTo>
                  <a:pt x="1328323" y="4793583"/>
                </a:lnTo>
                <a:lnTo>
                  <a:pt x="1328323" y="3610844"/>
                </a:lnTo>
                <a:lnTo>
                  <a:pt x="1300819" y="3603803"/>
                </a:lnTo>
                <a:cubicBezTo>
                  <a:pt x="547190" y="3370415"/>
                  <a:pt x="0" y="2670501"/>
                  <a:pt x="0" y="1843338"/>
                </a:cubicBezTo>
                <a:cubicBezTo>
                  <a:pt x="0" y="825291"/>
                  <a:pt x="828880" y="0"/>
                  <a:pt x="1851355" y="0"/>
                </a:cubicBezTo>
                <a:close/>
              </a:path>
            </a:pathLst>
          </a:custGeom>
          <a:solidFill>
            <a:srgbClr val="F8ECE2"/>
          </a:solidFill>
          <a:ln>
            <a:solidFill>
              <a:srgbClr val="F8E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5478933-E32D-45B7-885E-07F9E575CFDB}"/>
              </a:ext>
            </a:extLst>
          </p:cNvPr>
          <p:cNvSpPr/>
          <p:nvPr/>
        </p:nvSpPr>
        <p:spPr>
          <a:xfrm>
            <a:off x="1468582" y="1274617"/>
            <a:ext cx="8963891" cy="4806391"/>
          </a:xfrm>
          <a:prstGeom prst="roundRect">
            <a:avLst/>
          </a:prstGeom>
          <a:solidFill>
            <a:srgbClr val="F8E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A3CA8FF2-0B56-424A-8186-A101A70BD15E}"/>
              </a:ext>
            </a:extLst>
          </p:cNvPr>
          <p:cNvSpPr/>
          <p:nvPr/>
        </p:nvSpPr>
        <p:spPr>
          <a:xfrm>
            <a:off x="1759527" y="1457383"/>
            <a:ext cx="8318283" cy="44408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8DC3445-7AD7-41FD-ADD0-6B186791A343}"/>
              </a:ext>
            </a:extLst>
          </p:cNvPr>
          <p:cNvSpPr txBox="1"/>
          <p:nvPr/>
        </p:nvSpPr>
        <p:spPr>
          <a:xfrm>
            <a:off x="6570976" y="1055542"/>
            <a:ext cx="36841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5BD5E"/>
                </a:solidFill>
                <a:cs typeface="PT Simple Bold Ruled" panose="02010400000000000000" pitchFamily="2" charset="-78"/>
              </a:rPr>
              <a:t>الواجب</a:t>
            </a:r>
            <a:r>
              <a:rPr lang="ar-SA" sz="9600" dirty="0">
                <a:solidFill>
                  <a:srgbClr val="F5BD5E"/>
                </a:solidFill>
                <a:cs typeface="AGA Aladdin Regular" pitchFamily="2" charset="-78"/>
              </a:rPr>
              <a:t>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B0E5B13-ED57-48DB-8BDD-2EBD4825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72" y="303886"/>
            <a:ext cx="5042456" cy="820369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9FEC0A7-DD77-419B-AA24-5E8792F7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49" y="2775564"/>
            <a:ext cx="2754220" cy="2576006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366E8DB-04D2-4574-A71E-09EE793B5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245" y="1590276"/>
            <a:ext cx="4088090" cy="208753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1319461-61BF-4FCC-8158-BF2195A2E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27" y="3896886"/>
            <a:ext cx="4628275" cy="13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900546" y="189522"/>
            <a:ext cx="10608404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022F394-D33E-468F-B471-D2D4E87F8B5B}"/>
              </a:ext>
            </a:extLst>
          </p:cNvPr>
          <p:cNvGrpSpPr/>
          <p:nvPr/>
        </p:nvGrpSpPr>
        <p:grpSpPr>
          <a:xfrm rot="1825694">
            <a:off x="11255781" y="189021"/>
            <a:ext cx="593941" cy="986090"/>
            <a:chOff x="14341524" y="-724086"/>
            <a:chExt cx="1746750" cy="3405005"/>
          </a:xfrm>
        </p:grpSpPr>
        <p:sp>
          <p:nvSpPr>
            <p:cNvPr id="6" name="مثلث متساوي الساقين 5">
              <a:extLst>
                <a:ext uri="{FF2B5EF4-FFF2-40B4-BE49-F238E27FC236}">
                  <a16:creationId xmlns:a16="http://schemas.microsoft.com/office/drawing/2014/main" id="{65A39B59-3E83-4CB0-870A-E2AF349952FC}"/>
                </a:ext>
              </a:extLst>
            </p:cNvPr>
            <p:cNvSpPr/>
            <p:nvPr/>
          </p:nvSpPr>
          <p:spPr>
            <a:xfrm rot="10800000">
              <a:off x="15063851" y="1248137"/>
              <a:ext cx="285281" cy="143278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8C6D14FD-45AB-4AD9-9BDC-E5D4F7BBAE83}"/>
                </a:ext>
              </a:extLst>
            </p:cNvPr>
            <p:cNvSpPr/>
            <p:nvPr/>
          </p:nvSpPr>
          <p:spPr>
            <a:xfrm>
              <a:off x="14341524" y="-724086"/>
              <a:ext cx="1746750" cy="2058034"/>
            </a:xfrm>
            <a:custGeom>
              <a:avLst/>
              <a:gdLst>
                <a:gd name="connsiteX0" fmla="*/ 411476 w 1432986"/>
                <a:gd name="connsiteY0" fmla="*/ 0 h 2058572"/>
                <a:gd name="connsiteX1" fmla="*/ 998115 w 1432986"/>
                <a:gd name="connsiteY1" fmla="*/ 0 h 2058572"/>
                <a:gd name="connsiteX2" fmla="*/ 1144779 w 1432986"/>
                <a:gd name="connsiteY2" fmla="*/ 146664 h 2058572"/>
                <a:gd name="connsiteX3" fmla="*/ 1144779 w 1432986"/>
                <a:gd name="connsiteY3" fmla="*/ 1011825 h 2058572"/>
                <a:gd name="connsiteX4" fmla="*/ 1258525 w 1432986"/>
                <a:gd name="connsiteY4" fmla="*/ 1011825 h 2058572"/>
                <a:gd name="connsiteX5" fmla="*/ 1432986 w 1432986"/>
                <a:gd name="connsiteY5" fmla="*/ 1186286 h 2058572"/>
                <a:gd name="connsiteX6" fmla="*/ 1432986 w 1432986"/>
                <a:gd name="connsiteY6" fmla="*/ 2058572 h 2058572"/>
                <a:gd name="connsiteX7" fmla="*/ 0 w 1432986"/>
                <a:gd name="connsiteY7" fmla="*/ 2058572 h 2058572"/>
                <a:gd name="connsiteX8" fmla="*/ 0 w 1432986"/>
                <a:gd name="connsiteY8" fmla="*/ 1186286 h 2058572"/>
                <a:gd name="connsiteX9" fmla="*/ 174461 w 1432986"/>
                <a:gd name="connsiteY9" fmla="*/ 1011825 h 2058572"/>
                <a:gd name="connsiteX10" fmla="*/ 264812 w 1432986"/>
                <a:gd name="connsiteY10" fmla="*/ 1011825 h 2058572"/>
                <a:gd name="connsiteX11" fmla="*/ 264812 w 1432986"/>
                <a:gd name="connsiteY11" fmla="*/ 146664 h 2058572"/>
                <a:gd name="connsiteX12" fmla="*/ 411476 w 1432986"/>
                <a:gd name="connsiteY12" fmla="*/ 0 h 20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2986" h="2058572">
                  <a:moveTo>
                    <a:pt x="411476" y="0"/>
                  </a:moveTo>
                  <a:lnTo>
                    <a:pt x="998115" y="0"/>
                  </a:lnTo>
                  <a:cubicBezTo>
                    <a:pt x="1079115" y="0"/>
                    <a:pt x="1144779" y="65664"/>
                    <a:pt x="1144779" y="146664"/>
                  </a:cubicBezTo>
                  <a:lnTo>
                    <a:pt x="1144779" y="1011825"/>
                  </a:lnTo>
                  <a:lnTo>
                    <a:pt x="1258525" y="1011825"/>
                  </a:lnTo>
                  <a:lnTo>
                    <a:pt x="1432986" y="1186286"/>
                  </a:lnTo>
                  <a:lnTo>
                    <a:pt x="1432986" y="2058572"/>
                  </a:lnTo>
                  <a:lnTo>
                    <a:pt x="0" y="2058572"/>
                  </a:lnTo>
                  <a:lnTo>
                    <a:pt x="0" y="1186286"/>
                  </a:lnTo>
                  <a:lnTo>
                    <a:pt x="174461" y="1011825"/>
                  </a:lnTo>
                  <a:lnTo>
                    <a:pt x="264812" y="1011825"/>
                  </a:lnTo>
                  <a:lnTo>
                    <a:pt x="264812" y="146664"/>
                  </a:lnTo>
                  <a:cubicBezTo>
                    <a:pt x="264812" y="65664"/>
                    <a:pt x="330476" y="0"/>
                    <a:pt x="411476" y="0"/>
                  </a:cubicBezTo>
                  <a:close/>
                </a:path>
              </a:pathLst>
            </a:custGeom>
            <a:solidFill>
              <a:srgbClr val="F5B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90" y="718664"/>
            <a:ext cx="4333875" cy="6381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29E23C-4CF4-40C2-A5BD-FC5A25805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241"/>
          <a:stretch/>
        </p:blipFill>
        <p:spPr>
          <a:xfrm>
            <a:off x="8034418" y="1858271"/>
            <a:ext cx="2602857" cy="135598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97D53C3-F5AA-4C27-A5FE-339F8B60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8"/>
          <a:stretch/>
        </p:blipFill>
        <p:spPr>
          <a:xfrm>
            <a:off x="5341098" y="3320395"/>
            <a:ext cx="2602858" cy="281894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7609830-7468-4E40-9347-2E44A348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468" y="1696316"/>
            <a:ext cx="2061730" cy="42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280538" y="176439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60" y="745467"/>
            <a:ext cx="4333875" cy="6381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29E23C-4CF4-40C2-A5BD-FC5A25805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241"/>
          <a:stretch/>
        </p:blipFill>
        <p:spPr>
          <a:xfrm>
            <a:off x="9308604" y="247569"/>
            <a:ext cx="2602857" cy="10096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97D53C3-F5AA-4C27-A5FE-339F8B60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8"/>
          <a:stretch/>
        </p:blipFill>
        <p:spPr>
          <a:xfrm>
            <a:off x="9308604" y="1452483"/>
            <a:ext cx="2602858" cy="17326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7609830-7468-4E40-9347-2E44A348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03" y="3429000"/>
            <a:ext cx="2602858" cy="28794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C93280B-738A-4B40-9863-62313BFB0E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27" y="1599767"/>
            <a:ext cx="8174182" cy="3955906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633BB25-23FA-455B-B63C-81E63E5C5EAE}"/>
              </a:ext>
            </a:extLst>
          </p:cNvPr>
          <p:cNvSpPr/>
          <p:nvPr/>
        </p:nvSpPr>
        <p:spPr>
          <a:xfrm>
            <a:off x="9279098" y="247569"/>
            <a:ext cx="2732793" cy="6177076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44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280538" y="148730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60" y="745467"/>
            <a:ext cx="4333875" cy="6381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29E23C-4CF4-40C2-A5BD-FC5A25805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241"/>
          <a:stretch/>
        </p:blipFill>
        <p:spPr>
          <a:xfrm>
            <a:off x="9308604" y="247569"/>
            <a:ext cx="2602857" cy="10096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97D53C3-F5AA-4C27-A5FE-339F8B60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8"/>
          <a:stretch/>
        </p:blipFill>
        <p:spPr>
          <a:xfrm>
            <a:off x="9308604" y="1452483"/>
            <a:ext cx="2602858" cy="17326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7609830-7468-4E40-9347-2E44A348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03" y="3429000"/>
            <a:ext cx="2602858" cy="28794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633BB25-23FA-455B-B63C-81E63E5C5EAE}"/>
              </a:ext>
            </a:extLst>
          </p:cNvPr>
          <p:cNvSpPr/>
          <p:nvPr/>
        </p:nvSpPr>
        <p:spPr>
          <a:xfrm>
            <a:off x="9279098" y="247569"/>
            <a:ext cx="2732793" cy="6177076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A45A4F-CA28-4307-AFEE-9DB5F4273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09" y="1383642"/>
            <a:ext cx="7991684" cy="4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9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280538" y="93312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60" y="745467"/>
            <a:ext cx="4333875" cy="6381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29E23C-4CF4-40C2-A5BD-FC5A25805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241"/>
          <a:stretch/>
        </p:blipFill>
        <p:spPr>
          <a:xfrm>
            <a:off x="9308604" y="247569"/>
            <a:ext cx="2602857" cy="10096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97D53C3-F5AA-4C27-A5FE-339F8B609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98"/>
          <a:stretch/>
        </p:blipFill>
        <p:spPr>
          <a:xfrm>
            <a:off x="9308604" y="1452483"/>
            <a:ext cx="2602858" cy="173268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7609830-7468-4E40-9347-2E44A348C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603" y="3429000"/>
            <a:ext cx="2602858" cy="287948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633BB25-23FA-455B-B63C-81E63E5C5EAE}"/>
              </a:ext>
            </a:extLst>
          </p:cNvPr>
          <p:cNvSpPr/>
          <p:nvPr/>
        </p:nvSpPr>
        <p:spPr>
          <a:xfrm>
            <a:off x="9279098" y="247569"/>
            <a:ext cx="2732793" cy="6177076"/>
          </a:xfrm>
          <a:prstGeom prst="round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A45A4F-CA28-4307-AFEE-9DB5F42735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15"/>
          <a:stretch/>
        </p:blipFill>
        <p:spPr>
          <a:xfrm>
            <a:off x="789709" y="1383643"/>
            <a:ext cx="7991684" cy="33961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9716F4-22E5-448E-8029-00315EA6D3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30" y="4891088"/>
            <a:ext cx="8143441" cy="7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0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090158" y="241623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4" y="783844"/>
            <a:ext cx="4333875" cy="63817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301095-78B5-457D-912E-22D2EC2FDF32}"/>
              </a:ext>
            </a:extLst>
          </p:cNvPr>
          <p:cNvGrpSpPr/>
          <p:nvPr/>
        </p:nvGrpSpPr>
        <p:grpSpPr>
          <a:xfrm>
            <a:off x="266089" y="340462"/>
            <a:ext cx="2732793" cy="6177076"/>
            <a:chOff x="9279098" y="247569"/>
            <a:chExt cx="2732793" cy="617707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29E23C-4CF4-40C2-A5BD-FC5A25805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241"/>
            <a:stretch/>
          </p:blipFill>
          <p:spPr>
            <a:xfrm>
              <a:off x="9308604" y="247569"/>
              <a:ext cx="2602857" cy="100962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97D53C3-F5AA-4C27-A5FE-339F8B60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898"/>
            <a:stretch/>
          </p:blipFill>
          <p:spPr>
            <a:xfrm>
              <a:off x="9308604" y="1452483"/>
              <a:ext cx="2602858" cy="173268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7609830-7468-4E40-9347-2E44A34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03" y="3429000"/>
              <a:ext cx="2602858" cy="2879485"/>
            </a:xfrm>
            <a:prstGeom prst="rect">
              <a:avLst/>
            </a:prstGeom>
          </p:spPr>
        </p:pic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C633BB25-23FA-455B-B63C-81E63E5C5EAE}"/>
                </a:ext>
              </a:extLst>
            </p:cNvPr>
            <p:cNvSpPr/>
            <p:nvPr/>
          </p:nvSpPr>
          <p:spPr>
            <a:xfrm>
              <a:off x="9279098" y="247569"/>
              <a:ext cx="2732793" cy="6177076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2862BC3F-78E3-415F-B35B-B5BE72E6D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4601" y="1403336"/>
            <a:ext cx="2513462" cy="4680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2CF6B3C-A7BB-4318-A681-6D9902E50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691" y="2725772"/>
            <a:ext cx="7683372" cy="27203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95E176F-B933-4B06-B5E1-5CB0EA089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691" y="1893955"/>
            <a:ext cx="7560329" cy="7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دفتر, الملاحظات فارغة png">
            <a:extLst>
              <a:ext uri="{FF2B5EF4-FFF2-40B4-BE49-F238E27FC236}">
                <a16:creationId xmlns:a16="http://schemas.microsoft.com/office/drawing/2014/main" id="{2C496BC2-DE74-409F-BDE7-95951557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535" r="18761" b="15758"/>
          <a:stretch/>
        </p:blipFill>
        <p:spPr bwMode="auto">
          <a:xfrm>
            <a:off x="3090158" y="213914"/>
            <a:ext cx="8835753" cy="63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B077B5B-D7EA-4608-9DE0-2FDFDF4FD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4" y="783844"/>
            <a:ext cx="4333875" cy="63817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4301095-78B5-457D-912E-22D2EC2FDF32}"/>
              </a:ext>
            </a:extLst>
          </p:cNvPr>
          <p:cNvGrpSpPr/>
          <p:nvPr/>
        </p:nvGrpSpPr>
        <p:grpSpPr>
          <a:xfrm>
            <a:off x="266089" y="340462"/>
            <a:ext cx="2732793" cy="6177076"/>
            <a:chOff x="9279098" y="247569"/>
            <a:chExt cx="2732793" cy="6177076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A29E23C-4CF4-40C2-A5BD-FC5A25805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7241"/>
            <a:stretch/>
          </p:blipFill>
          <p:spPr>
            <a:xfrm>
              <a:off x="9308604" y="247569"/>
              <a:ext cx="2602857" cy="1009620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E97D53C3-F5AA-4C27-A5FE-339F8B609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898"/>
            <a:stretch/>
          </p:blipFill>
          <p:spPr>
            <a:xfrm>
              <a:off x="9308604" y="1452483"/>
              <a:ext cx="2602858" cy="1732684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7609830-7468-4E40-9347-2E44A348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603" y="3429000"/>
              <a:ext cx="2602858" cy="2879485"/>
            </a:xfrm>
            <a:prstGeom prst="rect">
              <a:avLst/>
            </a:prstGeom>
          </p:spPr>
        </p:pic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C633BB25-23FA-455B-B63C-81E63E5C5EAE}"/>
                </a:ext>
              </a:extLst>
            </p:cNvPr>
            <p:cNvSpPr/>
            <p:nvPr/>
          </p:nvSpPr>
          <p:spPr>
            <a:xfrm>
              <a:off x="9279098" y="247569"/>
              <a:ext cx="2732793" cy="6177076"/>
            </a:xfrm>
            <a:prstGeom prst="round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D92CCEC3-00C9-431F-A480-BAFBA0E94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415" y="1422019"/>
            <a:ext cx="1853479" cy="4677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C42F7D7-5E6F-4F40-8201-AD3C1D43B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345" y="1991826"/>
            <a:ext cx="7900219" cy="408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2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CD60CE-D27B-49AE-989B-56C72D2B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0E5B13-ED57-48DB-8BDD-2EBD4825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1" y="257372"/>
            <a:ext cx="4333875" cy="7401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8D5A0E2-A7CF-466E-8ACA-35881FAA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98" y="997528"/>
            <a:ext cx="8301038" cy="29223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9B06D43-B869-49D5-8372-22BCE2188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929" y="5306291"/>
            <a:ext cx="8791575" cy="12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CD60CE-D27B-49AE-989B-56C72D2B0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B0E5B13-ED57-48DB-8BDD-2EBD48252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61" y="257372"/>
            <a:ext cx="4333875" cy="7401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8F565D-04B2-44CC-A4E1-2E4477EE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80" y="997528"/>
            <a:ext cx="8124393" cy="28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8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4</Words>
  <Application>Microsoft Office PowerPoint</Application>
  <PresentationFormat>شاشة عريضة</PresentationFormat>
  <Paragraphs>2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منال الرويلي</cp:lastModifiedBy>
  <cp:revision>18</cp:revision>
  <dcterms:created xsi:type="dcterms:W3CDTF">2021-08-31T20:10:20Z</dcterms:created>
  <dcterms:modified xsi:type="dcterms:W3CDTF">2023-07-13T18:12:10Z</dcterms:modified>
</cp:coreProperties>
</file>