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49E259-5919-4706-8A28-1FDEF61C1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D7ABC78-996C-4101-A36E-15C32A5365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18764FE-E4F9-40C9-AAC8-37ED53213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4455D-E5F3-4688-8330-18330B2B7CD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DF08B7-17C6-4A80-9961-B51879377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7E99DFA-C64A-437B-BC46-D248FC5B5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BC60-553B-4900-B777-ABC2E84A0E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0701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10A62C-1755-4A46-A95F-EF67537B3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C0455B9-40A6-4888-8302-DB7EE1E3E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70BBE02-6346-4DA8-A8E1-C7411CDF4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4455D-E5F3-4688-8330-18330B2B7CD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A7CE785-736C-4B94-83E1-E42A7C25B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18096A5-2738-48F3-A168-B440FF31B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BC60-553B-4900-B777-ABC2E84A0E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2392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9510724-EEB2-4C8E-BCC4-77EF11C5A8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A5B0DBF-84E5-4818-9F5D-8A9DD34224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F4868D2-7728-4435-9418-E0EF6241C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4455D-E5F3-4688-8330-18330B2B7CD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08B2E15-F492-4572-A80C-EE49CDB97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8404262-F4F2-43C1-BC9E-6015D784D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BC60-553B-4900-B777-ABC2E84A0E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5522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FF407B-2142-435A-853D-5C7099362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65C3F9A-6AE7-4B29-9E0F-305A07402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F82D8C6-FF94-46E5-B8BD-42ED4A8BB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4455D-E5F3-4688-8330-18330B2B7CD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D6565B-C1D6-4F40-84DA-B5AD26DA2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3199A61-26C2-4356-96DD-A0F71B567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BC60-553B-4900-B777-ABC2E84A0E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7876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793FFB-C2DD-493A-8CD8-848C6D186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A4A20DE-DE3C-4B2C-9F2F-C2D4E3EBA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DA6610B-B685-4ED3-98FC-69E8646BD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4455D-E5F3-4688-8330-18330B2B7CD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F1FC9CD-12E2-4EF7-BA15-0D6A355A0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703F313-8BAB-4C81-A1BB-5C48F10E7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BC60-553B-4900-B777-ABC2E84A0E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5895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60E6FB-14A9-4959-B5EC-4EDB4D34D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C3A0011-3064-445C-BFEA-17693FFCD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2BADB6D-81AA-4D61-A64E-7B4840269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FA829FC-1CBF-4727-8908-FD55CF82A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4455D-E5F3-4688-8330-18330B2B7CD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263DF29-99C5-4051-AAAE-F5F76BCA8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EF07381-1139-4B61-A203-9765B846A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BC60-553B-4900-B777-ABC2E84A0E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675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1421FE-9A0C-4D23-BF4C-1C75740E5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9F8358E-3466-4F80-80E0-949034D35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2F5BC11-EC51-4965-B0CC-0617C8D750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60DB74B-D082-44A2-A224-526942EB5A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615A528-5DA9-4A04-9281-E00DCB3292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AD73064-40B4-4C0B-8B28-8B3EBC87A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4455D-E5F3-4688-8330-18330B2B7CD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D01AA52-6DCF-42E7-919B-3895D7AA9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B6D8A1F-A2A9-477F-B238-2A7CC51ED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BC60-553B-4900-B777-ABC2E84A0E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9376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388951-0617-4074-804F-247EE1637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DC13817-AC2D-4FA1-9EC1-51FF92BDD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4455D-E5F3-4688-8330-18330B2B7CD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9F4FECD-3E29-4450-B81D-24E391092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0561F8D-B947-4016-9A2F-AA88A1277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BC60-553B-4900-B777-ABC2E84A0E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06751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0EB1FC4-1B8D-42A5-9695-05F1354BF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4455D-E5F3-4688-8330-18330B2B7CD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5108826-9818-4199-9BC4-58D3CE5FC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9415E63-33A4-4C5D-826F-BE69A9D19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BC60-553B-4900-B777-ABC2E84A0E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3666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344CF05-8205-475F-BA49-FAD049C62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4A64797-F8AE-4DFB-A906-11BE4AF32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7F6FED9-EAB3-4E6B-BEF6-8D426EBA85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E07D5DF-FF8F-4D97-8363-A6BE2430B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4455D-E5F3-4688-8330-18330B2B7CD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955D055-1CA5-4E58-9346-9D3236C1F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F49A5B8-9ECE-414A-8D50-2B6680385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BC60-553B-4900-B777-ABC2E84A0E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01835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69C9091-384D-4B9D-9C19-1F2289577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27B9DB5-3E0C-4F99-981D-E0F37DBA92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7224A20-B3C3-429D-8B4B-6284042DD5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5CEAC91-A6CD-4CDA-B6DF-9C6B71E52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4455D-E5F3-4688-8330-18330B2B7CD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AEEC79E-5AA7-4D42-B803-0979697B6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6AB9CEC-3BAE-4D05-B026-897694AC3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BC60-553B-4900-B777-ABC2E84A0E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0757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04CD509-E0CD-468E-83E2-52BD23CE8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79DD77E-2B4A-4D7E-A2B4-3B1705AD7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9F4640D-A098-43CC-84BD-A4328DEEF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4455D-E5F3-4688-8330-18330B2B7CD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36A9177-0152-40C8-988B-F9061C72B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F6EC60C-FAB8-401D-BDE0-B3233BE07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EBC60-553B-4900-B777-ABC2E84A0E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973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116" y="707547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8780858" y="4925832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773215" y="2293513"/>
            <a:ext cx="329207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6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037033" y="49472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B7533C7-743C-402B-BDA1-9C52AA9F4FB4}"/>
              </a:ext>
            </a:extLst>
          </p:cNvPr>
          <p:cNvCxnSpPr>
            <a:cxnSpLocks/>
          </p:cNvCxnSpPr>
          <p:nvPr/>
        </p:nvCxnSpPr>
        <p:spPr>
          <a:xfrm>
            <a:off x="6546057" y="628650"/>
            <a:ext cx="0" cy="270033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853BCC3C-9E16-4B70-ADFE-886E1BFF91BA}"/>
              </a:ext>
            </a:extLst>
          </p:cNvPr>
          <p:cNvCxnSpPr/>
          <p:nvPr/>
        </p:nvCxnSpPr>
        <p:spPr>
          <a:xfrm flipH="1">
            <a:off x="1113829" y="3328988"/>
            <a:ext cx="9966127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صورة 6">
            <a:extLst>
              <a:ext uri="{FF2B5EF4-FFF2-40B4-BE49-F238E27FC236}">
                <a16:creationId xmlns:a16="http://schemas.microsoft.com/office/drawing/2014/main" id="{5EBFD5C9-966C-42F7-8158-24A25864B3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99773" y="1285872"/>
            <a:ext cx="3667125" cy="177165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4F55EB84-CC87-40D6-9655-FE80B2906C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21230" y="690559"/>
            <a:ext cx="3445668" cy="581025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84D9F0AC-5EBD-4F05-858E-A24B0B4566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28348" y="3423751"/>
            <a:ext cx="3638550" cy="142875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4DA700D5-BC14-4A0F-8AFC-DD653450C67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93182" y="690559"/>
            <a:ext cx="3817765" cy="235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846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037033" y="49472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B7533C7-743C-402B-BDA1-9C52AA9F4FB4}"/>
              </a:ext>
            </a:extLst>
          </p:cNvPr>
          <p:cNvCxnSpPr>
            <a:cxnSpLocks/>
          </p:cNvCxnSpPr>
          <p:nvPr/>
        </p:nvCxnSpPr>
        <p:spPr>
          <a:xfrm>
            <a:off x="7088982" y="628650"/>
            <a:ext cx="0" cy="542210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7A966F26-01A1-427D-B682-F6576EE37A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6630" y="721520"/>
            <a:ext cx="3445669" cy="2150268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42866CA5-2AD8-4F18-A8EF-A42C3B5F2A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33082" y="748904"/>
            <a:ext cx="4140997" cy="1047750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54DDA84D-603A-4EDC-8F22-18DFAB60B28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33082" y="2712244"/>
            <a:ext cx="4018951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936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841773" y="48876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B7533C7-743C-402B-BDA1-9C52AA9F4FB4}"/>
              </a:ext>
            </a:extLst>
          </p:cNvPr>
          <p:cNvCxnSpPr>
            <a:cxnSpLocks/>
          </p:cNvCxnSpPr>
          <p:nvPr/>
        </p:nvCxnSpPr>
        <p:spPr>
          <a:xfrm>
            <a:off x="6410326" y="631031"/>
            <a:ext cx="0" cy="531971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صورة 6">
            <a:extLst>
              <a:ext uri="{FF2B5EF4-FFF2-40B4-BE49-F238E27FC236}">
                <a16:creationId xmlns:a16="http://schemas.microsoft.com/office/drawing/2014/main" id="{2398D63A-1241-41AD-9B11-618E997F39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7976" y="631031"/>
            <a:ext cx="4221955" cy="321230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C428CBC-E311-4C4A-B902-A2B496692A8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9148" y="704850"/>
            <a:ext cx="3605212" cy="1909763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AF1899BD-F12B-4ADB-B972-CB810F033D0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01520" y="2828924"/>
            <a:ext cx="3702840" cy="1271588"/>
          </a:xfrm>
          <a:prstGeom prst="rect">
            <a:avLst/>
          </a:prstGeom>
        </p:spPr>
      </p:pic>
      <p:cxnSp>
        <p:nvCxnSpPr>
          <p:cNvPr id="18" name="رابط مستقيم 17">
            <a:extLst>
              <a:ext uri="{FF2B5EF4-FFF2-40B4-BE49-F238E27FC236}">
                <a16:creationId xmlns:a16="http://schemas.microsoft.com/office/drawing/2014/main" id="{BBAE9F1B-B734-4C07-A519-91E93E20227F}"/>
              </a:ext>
            </a:extLst>
          </p:cNvPr>
          <p:cNvCxnSpPr>
            <a:cxnSpLocks/>
          </p:cNvCxnSpPr>
          <p:nvPr/>
        </p:nvCxnSpPr>
        <p:spPr>
          <a:xfrm flipH="1">
            <a:off x="1113830" y="2764632"/>
            <a:ext cx="529649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150721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26</Words>
  <Application>Microsoft Office PowerPoint</Application>
  <PresentationFormat>شاشة عريضة</PresentationFormat>
  <Paragraphs>5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2021-10-08T13:27:35Z</dcterms:created>
  <dcterms:modified xsi:type="dcterms:W3CDTF">2021-10-08T13:36:52Z</dcterms:modified>
</cp:coreProperties>
</file>