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D76A3-743E-4FB2-B474-EDDBA2247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2AD1FB-26D9-4268-8E69-C896CC722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F47EA6-CA54-4D82-87A1-470C57E1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1A4FF8-DCCE-42A1-9056-7E3CD4B0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E960A3-858A-4BAE-9209-C4DDBE1B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927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0A4E13-1072-4910-B92E-AFD5662F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49860C-EBF3-44A7-84DE-4B5193DA9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881D03-8F5E-4492-93C9-FD87AF71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B358F7-2D12-4285-9D19-978A2D49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F14584-DE1E-4256-992A-8AB9C8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38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76F0DC7-E946-4DB9-8B22-B4F29CD34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DB08425-D4F1-499C-B2BD-704F0480E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4C18E6-64ED-44B1-A8A9-DD1F2959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8F04A-3B93-46AB-8D92-C3758D41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867C38-B46F-4EF7-BCB8-11D7C3F1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3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89B908-AF1E-49CB-A438-31D6DACD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E4D7E5-B065-4DC7-BA13-6E0DC4C2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1C39DB-2439-4C80-8D45-041561B8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CD354D-264D-4F5F-B7A2-DE34EE76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739E7B-8C0D-484E-AABA-18D3191E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320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A63FC-702A-4536-BF12-16376299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20ED86-835C-4F78-919D-CC0C46F76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BB3477-A1AF-4611-8A8A-090912BC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442D96-7014-4E5B-A9AC-FD7E3651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F26F38-90A6-43B0-9011-7CE984D0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39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5B875C-BC64-4107-8723-6341C956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32A71E-F26B-4E87-9A68-A5F483089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A4B9A6-D74B-4B00-B6D3-10CA357FC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4155ED-2600-4D52-9EA3-8C9176A2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C3CAE6-CC18-4166-8892-896BFBE1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6B22D43-1CF5-4026-86EB-7929D55C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22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68D501-7986-48F6-B2D6-A5F87F2B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00853A-9533-433C-9655-FA97AABF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27FFDF2-D83E-4706-9509-D9A8CAE6F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A0A7BE6-DEB7-4F72-9602-06FEBEAEE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3031560-E9EA-4FCD-B541-E13AF69F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2FC89A6-BF81-4316-B5EA-A9792C69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034A081-DEE4-4F89-9EC1-CCC35113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CF79BCC-8998-416C-AE2A-E33BE097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26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353D9-A1A3-4625-B1E7-7C045A4D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17403F5-34A5-46DC-A578-1349566C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3D415C8-88F5-4EFD-AA26-A0EDE48B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68AD62A-90E0-4CE2-A250-DB5DC2B0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1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2FA18B-5D69-4822-98B4-4844B76D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D2835BF-D961-4E9A-8177-0D0ED9E5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A03DAE-98CE-4559-BD34-6E1FE45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789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1F3D97-103C-4E45-93E8-B4393D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DCB35B-3549-4305-A5D2-0932B8F5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B14132-CF4A-4F8F-8998-FCE986DB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034461-4B3B-4389-801F-E9E66860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EB6D39-A74F-4514-B405-79D568BD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4F65EE-E0A5-4A73-A50D-01699B82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161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6E614E-D97A-4E2E-A8FD-48AA7EC0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7D89A26-5573-473D-9986-6DB8E153B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9E28025-4656-4B14-8989-58C6754B1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B37FCF-4B29-404A-8700-E353C60C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FA2438-BBCE-4612-9070-D2ADD3E5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A88EB6-4B49-42BB-B05A-FAB54961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425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17B7A96-2124-4E9D-A1E8-49CD0E1F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2575AF-564C-4E92-8033-55BFC4421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5E343D-A6AC-470D-BF36-0AA03666F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D2B6-B012-4A02-81BC-9F9AE08BDEF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B11DED-CFF4-4B5C-9BF5-4383072DD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300B18-6EEA-4BA3-8483-DBDE669F6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ADBA-71ED-4466-885B-0963400A0B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29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72586" y="50731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970" y="238601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6032486" y="1800738"/>
            <a:ext cx="387548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2 - 6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جمع الأعداد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المكونة من ثلاثة أرقـام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9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80774C8-559F-48B3-9A34-9CB51483B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599" y="1127521"/>
            <a:ext cx="6765131" cy="4010025"/>
          </a:xfrm>
          <a:prstGeom prst="rect">
            <a:avLst/>
          </a:prstGeom>
        </p:spPr>
      </p:pic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A9D8BD6E-7AFF-4430-975A-92362E72416A}"/>
              </a:ext>
            </a:extLst>
          </p:cNvPr>
          <p:cNvSpPr/>
          <p:nvPr/>
        </p:nvSpPr>
        <p:spPr>
          <a:xfrm>
            <a:off x="8783730" y="1557337"/>
            <a:ext cx="2101503" cy="315039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أجمع أعدادا مكونة من ثلاثة أرقام ، وأستعمل التقدير للتأكد من معقولية الجواب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9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94209" y="502565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46ABF8A-D9DA-4F64-9EFC-E9755B2D1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32" y="716757"/>
            <a:ext cx="5010150" cy="21502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C901A76-4C06-4AB3-9FA3-4367840B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3120600"/>
            <a:ext cx="3215928" cy="163831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27B3795-238D-4BF0-8F97-A5CDF81A7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099" y="3055126"/>
            <a:ext cx="3598357" cy="163831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C314DB6-15DD-44E1-9C2B-526C5C64C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749" y="4602355"/>
            <a:ext cx="3429000" cy="53459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A45B5B2-5ECB-4AF5-95B6-E988F9FD5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724" y="5025658"/>
            <a:ext cx="4818890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9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94209" y="502565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7AD4405-6412-403E-879D-22E5A4EE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660301"/>
            <a:ext cx="4457700" cy="24276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8018763-D04C-4FEC-ADB3-AEC882806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457" y="3087958"/>
            <a:ext cx="3707607" cy="255437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921471D-841E-4321-B1AE-4B3DF055E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820" y="1517552"/>
            <a:ext cx="3707607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0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9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94209" y="502565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C1CCF4-F5E8-4979-B932-DF0EFF84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1" y="1619250"/>
            <a:ext cx="9515475" cy="3352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3DCFE04-6023-4083-AF90-45683A74E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5" y="810321"/>
            <a:ext cx="1795461" cy="4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9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94209" y="502565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29FACDA-780C-41EC-AC83-E16E584EE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06" y="1214438"/>
            <a:ext cx="8086825" cy="434102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17B81A1-475D-4C80-B195-D1E4D8FFB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655" y="688877"/>
            <a:ext cx="2352675" cy="4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9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94209" y="502565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17B81A1-475D-4C80-B195-D1E4D8FFB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655" y="688877"/>
            <a:ext cx="2352675" cy="45650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871D05-60D5-4267-8E3F-90830F761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356" y="1295399"/>
            <a:ext cx="8181974" cy="13263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CB9498-8B70-44CE-B4AC-BD485CE44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955" y="2771769"/>
            <a:ext cx="7808119" cy="28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44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94209" y="502565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17B81A1-475D-4C80-B195-D1E4D8FFB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655" y="688877"/>
            <a:ext cx="2352675" cy="4565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CFA881E-4021-4E0E-9306-ED00D4C18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088" y="1352549"/>
            <a:ext cx="6903242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2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8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646016"/>
            <a:ext cx="1414463" cy="141852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4964910" y="3824302"/>
            <a:ext cx="2068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91500C-045C-46F8-9A24-093D698C3514}"/>
              </a:ext>
            </a:extLst>
          </p:cNvPr>
          <p:cNvSpPr txBox="1"/>
          <p:nvPr/>
        </p:nvSpPr>
        <p:spPr>
          <a:xfrm>
            <a:off x="3042047" y="1207205"/>
            <a:ext cx="61079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21902962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95</Words>
  <Application>Microsoft Office PowerPoint</Application>
  <PresentationFormat>شاشة عريضة</PresentationFormat>
  <Paragraphs>18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2021-09-29T01:38:31Z</dcterms:created>
  <dcterms:modified xsi:type="dcterms:W3CDTF">2021-10-09T21:42:25Z</dcterms:modified>
</cp:coreProperties>
</file>