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9" r:id="rId2"/>
    <p:sldId id="260" r:id="rId3"/>
    <p:sldId id="261" r:id="rId4"/>
    <p:sldId id="262" r:id="rId5"/>
    <p:sldId id="263" r:id="rId6"/>
    <p:sldId id="264" r:id="rId7"/>
    <p:sldId id="265" r:id="rId8"/>
    <p:sldId id="266" r:id="rId9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1987" autoAdjust="0"/>
    <p:restoredTop sz="94660"/>
  </p:normalViewPr>
  <p:slideViewPr>
    <p:cSldViewPr snapToGrid="0">
      <p:cViewPr varScale="1">
        <p:scale>
          <a:sx n="89" d="100"/>
          <a:sy n="89" d="100"/>
        </p:scale>
        <p:origin x="68" y="2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33CD05E7-039E-4DD0-9AB2-9F702CDE764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4AD987A5-246E-4867-8B87-2C0AE8B942E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D8D3DF2D-574D-4C31-A137-5491B07D4D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3DF5D4-AFD9-42F4-ABB8-8A6CA05C7FC5}" type="datetimeFigureOut">
              <a:rPr lang="ar-SA" smtClean="0"/>
              <a:t>04/03/43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4D82A35F-2A1B-4D4A-9D97-A9138E962D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AB9F9ABD-97B3-4A0E-8893-860EAF470B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44A304-3578-45B0-B9B6-7F618207892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0151351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5E9A24F-7C6A-43BA-99B9-827C903B81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B7EF8916-8E94-4EE8-87F7-3014C0E7278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7CE6C5E7-6826-452C-9FA8-D9E71AC596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3DF5D4-AFD9-42F4-ABB8-8A6CA05C7FC5}" type="datetimeFigureOut">
              <a:rPr lang="ar-SA" smtClean="0"/>
              <a:t>04/03/43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6099CE4D-A11A-40B4-B3D4-DB1BA93394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69245A2E-134A-4C7E-AD66-A398913C8A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44A304-3578-45B0-B9B6-7F618207892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3274968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10E2B415-6622-4B1D-ABE6-10BF2E00CA0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FE221BFF-272E-4309-9BF0-10ED8BA63D8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6FA1B00C-BB68-4BE7-820B-6B218BAD73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3DF5D4-AFD9-42F4-ABB8-8A6CA05C7FC5}" type="datetimeFigureOut">
              <a:rPr lang="ar-SA" smtClean="0"/>
              <a:t>04/03/43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46BB6ED3-EA08-4137-976D-B3849C4577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3447F5D0-223F-451D-B4FD-53E47DB6BC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44A304-3578-45B0-B9B6-7F618207892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838412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0C999F27-1DD2-4408-BEA8-76671E2342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A4722FDA-70DB-4175-9914-F5B1C3C4C5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304D9651-4134-4B0A-A51D-D50B683366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3DF5D4-AFD9-42F4-ABB8-8A6CA05C7FC5}" type="datetimeFigureOut">
              <a:rPr lang="ar-SA" smtClean="0"/>
              <a:t>04/03/43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56314ECF-BE4C-43E1-999B-C3E75B1B0B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E1104541-9829-46AD-8D7E-52DCB187F6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44A304-3578-45B0-B9B6-7F618207892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5252483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A3485A85-E9EC-4EBF-ACD8-2C759627E4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C2F8E92B-D6DD-43BA-82ED-F91D7093A75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D491E9D9-4493-48AC-9F45-85CD7C0F8F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3DF5D4-AFD9-42F4-ABB8-8A6CA05C7FC5}" type="datetimeFigureOut">
              <a:rPr lang="ar-SA" smtClean="0"/>
              <a:t>04/03/43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52454D04-2296-4400-9312-674087F5BF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90804C62-1084-403C-85BE-06617FA093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44A304-3578-45B0-B9B6-7F618207892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6151836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D9F6BC92-6E3D-4088-87A5-35A9F23FBE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30686704-7324-4C23-92C7-2DE700C273A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D0EF5B7A-E34D-43D9-A8CE-CF33467CE75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2CC3CBBF-91AE-4487-9AC7-6BC08F6D99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3DF5D4-AFD9-42F4-ABB8-8A6CA05C7FC5}" type="datetimeFigureOut">
              <a:rPr lang="ar-SA" smtClean="0"/>
              <a:t>04/03/43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82ACF42D-D7F6-4B32-8EAE-ED4CD29199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77FEE764-00B1-43A7-A4CD-60919C4020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44A304-3578-45B0-B9B6-7F618207892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1900133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8EB3524C-099D-4CF3-99CD-2277792F8B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75C1D8B9-0B67-4A9E-884A-3B49BA5819A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6BEBC2FD-579B-4436-B4E1-8D4527E7A02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34BE6875-698A-455E-AD03-9B7A1468A25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00466772-A11C-4674-9861-166247531E1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E8B5E55F-7A7B-49F2-9A11-D81BDF3F4B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3DF5D4-AFD9-42F4-ABB8-8A6CA05C7FC5}" type="datetimeFigureOut">
              <a:rPr lang="ar-SA" smtClean="0"/>
              <a:t>04/03/43</a:t>
            </a:fld>
            <a:endParaRPr lang="ar-SA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65B74BB2-1E91-4A8A-8AC7-D5A29E1A13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92DD5B31-100C-4AFD-95B0-A935C3D636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44A304-3578-45B0-B9B6-7F618207892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8110088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5061B309-BA1B-4D9B-9E48-9E46BCD661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9A266EE8-AB62-439F-8471-B8692564ED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3DF5D4-AFD9-42F4-ABB8-8A6CA05C7FC5}" type="datetimeFigureOut">
              <a:rPr lang="ar-SA" smtClean="0"/>
              <a:t>04/03/43</a:t>
            </a:fld>
            <a:endParaRPr lang="ar-SA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A8279D61-A8F9-4F05-BA00-9728F63B7A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7B95768E-B931-4094-AEEA-CA9EA882BC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44A304-3578-45B0-B9B6-7F618207892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9828838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39988DD4-A8C6-49E6-B348-F2094D561D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3DF5D4-AFD9-42F4-ABB8-8A6CA05C7FC5}" type="datetimeFigureOut">
              <a:rPr lang="ar-SA" smtClean="0"/>
              <a:t>04/03/43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976D3832-6714-428B-BCB6-04DA382E0F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3A495DCF-5A6C-47EB-B305-176308E094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44A304-3578-45B0-B9B6-7F618207892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6356395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FE921CAC-7A78-4283-9210-074FA37137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EF3EFD84-E355-4A71-9E02-D3D919ACC3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00059C44-45B7-4F6B-90A0-0B22DE432EE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F8C5BCE0-B657-451F-8635-F2E3C04871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3DF5D4-AFD9-42F4-ABB8-8A6CA05C7FC5}" type="datetimeFigureOut">
              <a:rPr lang="ar-SA" smtClean="0"/>
              <a:t>04/03/43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F937C4F0-0AAA-4D7B-A8AE-4AA6E32143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5BF65E96-553D-498C-ACA2-152F80DDE1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44A304-3578-45B0-B9B6-7F618207892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4156822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FD0FF2BB-5E13-486E-B96C-F6EFC4C78A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9025DC70-C35B-4384-850F-A4681BCDA89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CC9EE47E-6238-425C-9BF6-9EC7A4878A2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6649865B-F043-47CC-9E7B-683ADEFBFD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3DF5D4-AFD9-42F4-ABB8-8A6CA05C7FC5}" type="datetimeFigureOut">
              <a:rPr lang="ar-SA" smtClean="0"/>
              <a:t>04/03/43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03111256-A867-47AE-8496-BC8A52863C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375D3CAA-6B9B-4B63-8B1B-218D524119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44A304-3578-45B0-B9B6-7F618207892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6132631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5B27C606-2B77-4DA0-AF46-01FB201F00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32514E2A-3845-44D3-A15D-09C6CA06243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030918B2-3D12-4AA5-B5A2-65530605446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3DF5D4-AFD9-42F4-ABB8-8A6CA05C7FC5}" type="datetimeFigureOut">
              <a:rPr lang="ar-SA" smtClean="0"/>
              <a:t>04/03/43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1D74487C-1AB4-45F1-A436-6E26A39EA08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07ADC0C4-56CB-4707-B824-94A5DF96A27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44A304-3578-45B0-B9B6-7F618207892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7728524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9.png"/><Relationship Id="rId5" Type="http://schemas.microsoft.com/office/2007/relationships/hdphoto" Target="../media/hdphoto1.wdp"/><Relationship Id="rId4" Type="http://schemas.openxmlformats.org/officeDocument/2006/relationships/image" Target="../media/image8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microsoft.com/office/2007/relationships/hdphoto" Target="../media/hdphoto2.wdp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صورة 3">
            <a:extLst>
              <a:ext uri="{FF2B5EF4-FFF2-40B4-BE49-F238E27FC236}">
                <a16:creationId xmlns:a16="http://schemas.microsoft.com/office/drawing/2014/main" id="{62A93056-F25E-43CC-8F5D-BA1489AC690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03" y="0"/>
            <a:ext cx="12186097" cy="685800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5" name="صورة 4">
            <a:extLst>
              <a:ext uri="{FF2B5EF4-FFF2-40B4-BE49-F238E27FC236}">
                <a16:creationId xmlns:a16="http://schemas.microsoft.com/office/drawing/2014/main" id="{2CAD2CDC-A8B5-454F-AEF5-048037A0DC1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1569" y="678655"/>
            <a:ext cx="1471612" cy="1393411"/>
          </a:xfrm>
          <a:prstGeom prst="rect">
            <a:avLst/>
          </a:prstGeom>
        </p:spPr>
      </p:pic>
      <p:sp>
        <p:nvSpPr>
          <p:cNvPr id="7" name="مربع نص 6">
            <a:extLst>
              <a:ext uri="{FF2B5EF4-FFF2-40B4-BE49-F238E27FC236}">
                <a16:creationId xmlns:a16="http://schemas.microsoft.com/office/drawing/2014/main" id="{252D0571-3C72-4F1F-BC7E-EA282595B5F5}"/>
              </a:ext>
            </a:extLst>
          </p:cNvPr>
          <p:cNvSpPr txBox="1"/>
          <p:nvPr/>
        </p:nvSpPr>
        <p:spPr>
          <a:xfrm>
            <a:off x="9057863" y="4972269"/>
            <a:ext cx="1700213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</p:txBody>
      </p:sp>
      <p:pic>
        <p:nvPicPr>
          <p:cNvPr id="11" name="Google Shape;104;p15">
            <a:extLst>
              <a:ext uri="{FF2B5EF4-FFF2-40B4-BE49-F238E27FC236}">
                <a16:creationId xmlns:a16="http://schemas.microsoft.com/office/drawing/2014/main" id="{D4B7AB83-9E65-49B3-AD66-52A7C4672D01}"/>
              </a:ext>
            </a:extLst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9907970" y="2386013"/>
            <a:ext cx="1123418" cy="896477"/>
          </a:xfrm>
          <a:prstGeom prst="rect">
            <a:avLst/>
          </a:prstGeom>
          <a:noFill/>
          <a:ln>
            <a:noFill/>
          </a:ln>
        </p:spPr>
      </p:pic>
      <p:sp>
        <p:nvSpPr>
          <p:cNvPr id="13" name="مربع نص 12">
            <a:extLst>
              <a:ext uri="{FF2B5EF4-FFF2-40B4-BE49-F238E27FC236}">
                <a16:creationId xmlns:a16="http://schemas.microsoft.com/office/drawing/2014/main" id="{42796CEC-3562-4673-AEE0-493548218729}"/>
              </a:ext>
            </a:extLst>
          </p:cNvPr>
          <p:cNvSpPr txBox="1"/>
          <p:nvPr/>
        </p:nvSpPr>
        <p:spPr>
          <a:xfrm>
            <a:off x="6032486" y="1970609"/>
            <a:ext cx="3875484" cy="14465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ar-SA" sz="4000" b="1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2 - 5</a:t>
            </a:r>
          </a:p>
          <a:p>
            <a:pPr algn="ctr"/>
            <a:r>
              <a:rPr lang="ar-SA" sz="4800" b="1" cap="none" spc="0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 </a:t>
            </a:r>
            <a:r>
              <a:rPr lang="ar-SA" sz="4800" b="1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مهارة حل المسألة</a:t>
            </a:r>
            <a:endParaRPr lang="ar-SA" sz="4800" b="1" cap="none" spc="0" dirty="0">
              <a:ln w="0"/>
              <a:solidFill>
                <a:srgbClr val="C0000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khbar MT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5075900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صورة 3">
            <a:extLst>
              <a:ext uri="{FF2B5EF4-FFF2-40B4-BE49-F238E27FC236}">
                <a16:creationId xmlns:a16="http://schemas.microsoft.com/office/drawing/2014/main" id="{62A93056-F25E-43CC-8F5D-BA1489AC690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03" y="-7131"/>
            <a:ext cx="12186097" cy="685800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5" name="صورة 4">
            <a:extLst>
              <a:ext uri="{FF2B5EF4-FFF2-40B4-BE49-F238E27FC236}">
                <a16:creationId xmlns:a16="http://schemas.microsoft.com/office/drawing/2014/main" id="{2CAD2CDC-A8B5-454F-AEF5-048037A0DC1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7895" y="660301"/>
            <a:ext cx="1064419" cy="1061336"/>
          </a:xfrm>
          <a:prstGeom prst="rect">
            <a:avLst/>
          </a:prstGeom>
        </p:spPr>
      </p:pic>
      <p:sp>
        <p:nvSpPr>
          <p:cNvPr id="7" name="مربع نص 6">
            <a:extLst>
              <a:ext uri="{FF2B5EF4-FFF2-40B4-BE49-F238E27FC236}">
                <a16:creationId xmlns:a16="http://schemas.microsoft.com/office/drawing/2014/main" id="{252D0571-3C72-4F1F-BC7E-EA282595B5F5}"/>
              </a:ext>
            </a:extLst>
          </p:cNvPr>
          <p:cNvSpPr txBox="1"/>
          <p:nvPr/>
        </p:nvSpPr>
        <p:spPr>
          <a:xfrm>
            <a:off x="9302403" y="5077079"/>
            <a:ext cx="1700213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</p:txBody>
      </p:sp>
      <p:sp>
        <p:nvSpPr>
          <p:cNvPr id="8" name="وسيلة الشرح: سهم لليسار 7">
            <a:extLst>
              <a:ext uri="{FF2B5EF4-FFF2-40B4-BE49-F238E27FC236}">
                <a16:creationId xmlns:a16="http://schemas.microsoft.com/office/drawing/2014/main" id="{4013521A-835B-4E17-BF21-961A843E9CBB}"/>
              </a:ext>
            </a:extLst>
          </p:cNvPr>
          <p:cNvSpPr/>
          <p:nvPr/>
        </p:nvSpPr>
        <p:spPr>
          <a:xfrm>
            <a:off x="9302403" y="1148111"/>
            <a:ext cx="1726977" cy="3871823"/>
          </a:xfrm>
          <a:prstGeom prst="leftArrowCallout">
            <a:avLst/>
          </a:prstGeom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u="sng" dirty="0">
                <a:solidFill>
                  <a:schemeClr val="accent6">
                    <a:lumMod val="75000"/>
                  </a:schemeClr>
                </a:solidFill>
              </a:rPr>
              <a:t>فكرة الدرس</a:t>
            </a:r>
          </a:p>
          <a:p>
            <a:pPr algn="ctr"/>
            <a:endParaRPr lang="ar-SA" dirty="0"/>
          </a:p>
          <a:p>
            <a:pPr algn="ctr"/>
            <a:r>
              <a:rPr lang="ar-SA" dirty="0"/>
              <a:t>أستعمل الخطوات الأربع لأحل المسألة </a:t>
            </a: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B1902CEA-D18E-4C79-B9E2-D07FC854F58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22313" y="1360528"/>
            <a:ext cx="7145710" cy="2521191"/>
          </a:xfrm>
          <a:prstGeom prst="rect">
            <a:avLst/>
          </a:prstGeom>
        </p:spPr>
      </p:pic>
      <p:pic>
        <p:nvPicPr>
          <p:cNvPr id="10" name="صورة 9">
            <a:extLst>
              <a:ext uri="{FF2B5EF4-FFF2-40B4-BE49-F238E27FC236}">
                <a16:creationId xmlns:a16="http://schemas.microsoft.com/office/drawing/2014/main" id="{438A04A9-43F4-44EC-B0AA-5F55087B6A5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331120" y="2991109"/>
            <a:ext cx="1838325" cy="2028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78837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صورة 3">
            <a:extLst>
              <a:ext uri="{FF2B5EF4-FFF2-40B4-BE49-F238E27FC236}">
                <a16:creationId xmlns:a16="http://schemas.microsoft.com/office/drawing/2014/main" id="{62A93056-F25E-43CC-8F5D-BA1489AC690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03" y="-7131"/>
            <a:ext cx="12186097" cy="685800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5" name="صورة 4">
            <a:extLst>
              <a:ext uri="{FF2B5EF4-FFF2-40B4-BE49-F238E27FC236}">
                <a16:creationId xmlns:a16="http://schemas.microsoft.com/office/drawing/2014/main" id="{2CAD2CDC-A8B5-454F-AEF5-048037A0DC1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7895" y="660301"/>
            <a:ext cx="1064419" cy="1061336"/>
          </a:xfrm>
          <a:prstGeom prst="rect">
            <a:avLst/>
          </a:prstGeom>
        </p:spPr>
      </p:pic>
      <p:sp>
        <p:nvSpPr>
          <p:cNvPr id="7" name="مربع نص 6">
            <a:extLst>
              <a:ext uri="{FF2B5EF4-FFF2-40B4-BE49-F238E27FC236}">
                <a16:creationId xmlns:a16="http://schemas.microsoft.com/office/drawing/2014/main" id="{252D0571-3C72-4F1F-BC7E-EA282595B5F5}"/>
              </a:ext>
            </a:extLst>
          </p:cNvPr>
          <p:cNvSpPr txBox="1"/>
          <p:nvPr/>
        </p:nvSpPr>
        <p:spPr>
          <a:xfrm>
            <a:off x="9302403" y="5077079"/>
            <a:ext cx="1700213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</p:txBody>
      </p:sp>
      <p:pic>
        <p:nvPicPr>
          <p:cNvPr id="6" name="صورة 5">
            <a:extLst>
              <a:ext uri="{FF2B5EF4-FFF2-40B4-BE49-F238E27FC236}">
                <a16:creationId xmlns:a16="http://schemas.microsoft.com/office/drawing/2014/main" id="{B1CE0800-366C-4A26-85E1-13C9E6E7B91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314575" y="1165412"/>
            <a:ext cx="8344460" cy="36732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34745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صورة 3">
            <a:extLst>
              <a:ext uri="{FF2B5EF4-FFF2-40B4-BE49-F238E27FC236}">
                <a16:creationId xmlns:a16="http://schemas.microsoft.com/office/drawing/2014/main" id="{62A93056-F25E-43CC-8F5D-BA1489AC690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03" y="-7131"/>
            <a:ext cx="12186097" cy="685800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5" name="صورة 4">
            <a:extLst>
              <a:ext uri="{FF2B5EF4-FFF2-40B4-BE49-F238E27FC236}">
                <a16:creationId xmlns:a16="http://schemas.microsoft.com/office/drawing/2014/main" id="{2CAD2CDC-A8B5-454F-AEF5-048037A0DC1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7895" y="660301"/>
            <a:ext cx="1064419" cy="1061336"/>
          </a:xfrm>
          <a:prstGeom prst="rect">
            <a:avLst/>
          </a:prstGeom>
        </p:spPr>
      </p:pic>
      <p:sp>
        <p:nvSpPr>
          <p:cNvPr id="7" name="مربع نص 6">
            <a:extLst>
              <a:ext uri="{FF2B5EF4-FFF2-40B4-BE49-F238E27FC236}">
                <a16:creationId xmlns:a16="http://schemas.microsoft.com/office/drawing/2014/main" id="{252D0571-3C72-4F1F-BC7E-EA282595B5F5}"/>
              </a:ext>
            </a:extLst>
          </p:cNvPr>
          <p:cNvSpPr txBox="1"/>
          <p:nvPr/>
        </p:nvSpPr>
        <p:spPr>
          <a:xfrm>
            <a:off x="663388" y="4305367"/>
            <a:ext cx="1700213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CBE2CE74-77D7-4495-A174-659024C36A3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465295" y="660301"/>
            <a:ext cx="8355106" cy="51040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30694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صورة 3">
            <a:extLst>
              <a:ext uri="{FF2B5EF4-FFF2-40B4-BE49-F238E27FC236}">
                <a16:creationId xmlns:a16="http://schemas.microsoft.com/office/drawing/2014/main" id="{62A93056-F25E-43CC-8F5D-BA1489AC690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03" y="-7131"/>
            <a:ext cx="12186097" cy="685800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5" name="صورة 4">
            <a:extLst>
              <a:ext uri="{FF2B5EF4-FFF2-40B4-BE49-F238E27FC236}">
                <a16:creationId xmlns:a16="http://schemas.microsoft.com/office/drawing/2014/main" id="{2CAD2CDC-A8B5-454F-AEF5-048037A0DC1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7895" y="660301"/>
            <a:ext cx="1064419" cy="1061336"/>
          </a:xfrm>
          <a:prstGeom prst="rect">
            <a:avLst/>
          </a:prstGeom>
        </p:spPr>
      </p:pic>
      <p:sp>
        <p:nvSpPr>
          <p:cNvPr id="7" name="مربع نص 6">
            <a:extLst>
              <a:ext uri="{FF2B5EF4-FFF2-40B4-BE49-F238E27FC236}">
                <a16:creationId xmlns:a16="http://schemas.microsoft.com/office/drawing/2014/main" id="{252D0571-3C72-4F1F-BC7E-EA282595B5F5}"/>
              </a:ext>
            </a:extLst>
          </p:cNvPr>
          <p:cNvSpPr txBox="1"/>
          <p:nvPr/>
        </p:nvSpPr>
        <p:spPr>
          <a:xfrm>
            <a:off x="9185881" y="5026886"/>
            <a:ext cx="1700213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</p:txBody>
      </p:sp>
      <p:pic>
        <p:nvPicPr>
          <p:cNvPr id="6" name="صورة 5">
            <a:extLst>
              <a:ext uri="{FF2B5EF4-FFF2-40B4-BE49-F238E27FC236}">
                <a16:creationId xmlns:a16="http://schemas.microsoft.com/office/drawing/2014/main" id="{9AAC93F3-70AB-4EB2-8F9C-054916BB840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rightnessContrast bright="20000" contrast="-4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6992471" y="660301"/>
            <a:ext cx="4032436" cy="2305050"/>
          </a:xfrm>
          <a:prstGeom prst="rect">
            <a:avLst/>
          </a:prstGeom>
        </p:spPr>
      </p:pic>
      <p:pic>
        <p:nvPicPr>
          <p:cNvPr id="9" name="صورة 8">
            <a:extLst>
              <a:ext uri="{FF2B5EF4-FFF2-40B4-BE49-F238E27FC236}">
                <a16:creationId xmlns:a16="http://schemas.microsoft.com/office/drawing/2014/main" id="{AA4BB50A-2071-4C53-BB19-320E714EAF1F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122314" y="750788"/>
            <a:ext cx="4676775" cy="2124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72695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صورة 3">
            <a:extLst>
              <a:ext uri="{FF2B5EF4-FFF2-40B4-BE49-F238E27FC236}">
                <a16:creationId xmlns:a16="http://schemas.microsoft.com/office/drawing/2014/main" id="{62A93056-F25E-43CC-8F5D-BA1489AC690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03" y="-7131"/>
            <a:ext cx="12186097" cy="685800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5" name="صورة 4">
            <a:extLst>
              <a:ext uri="{FF2B5EF4-FFF2-40B4-BE49-F238E27FC236}">
                <a16:creationId xmlns:a16="http://schemas.microsoft.com/office/drawing/2014/main" id="{2CAD2CDC-A8B5-454F-AEF5-048037A0DC1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7895" y="660301"/>
            <a:ext cx="1064419" cy="1061336"/>
          </a:xfrm>
          <a:prstGeom prst="rect">
            <a:avLst/>
          </a:prstGeom>
        </p:spPr>
      </p:pic>
      <p:sp>
        <p:nvSpPr>
          <p:cNvPr id="7" name="مربع نص 6">
            <a:extLst>
              <a:ext uri="{FF2B5EF4-FFF2-40B4-BE49-F238E27FC236}">
                <a16:creationId xmlns:a16="http://schemas.microsoft.com/office/drawing/2014/main" id="{252D0571-3C72-4F1F-BC7E-EA282595B5F5}"/>
              </a:ext>
            </a:extLst>
          </p:cNvPr>
          <p:cNvSpPr txBox="1"/>
          <p:nvPr/>
        </p:nvSpPr>
        <p:spPr>
          <a:xfrm>
            <a:off x="9185881" y="5026886"/>
            <a:ext cx="1700213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71A41896-FEEA-4647-8C9D-69F08A0CCA2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400925" y="660301"/>
            <a:ext cx="3485169" cy="2768699"/>
          </a:xfrm>
          <a:prstGeom prst="rect">
            <a:avLst/>
          </a:prstGeom>
        </p:spPr>
      </p:pic>
      <p:pic>
        <p:nvPicPr>
          <p:cNvPr id="10" name="صورة 9">
            <a:extLst>
              <a:ext uri="{FF2B5EF4-FFF2-40B4-BE49-F238E27FC236}">
                <a16:creationId xmlns:a16="http://schemas.microsoft.com/office/drawing/2014/main" id="{D191A35F-3FA1-41D1-9489-68F19AE84B8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728913" y="660301"/>
            <a:ext cx="3686174" cy="1733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84327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صورة 3">
            <a:extLst>
              <a:ext uri="{FF2B5EF4-FFF2-40B4-BE49-F238E27FC236}">
                <a16:creationId xmlns:a16="http://schemas.microsoft.com/office/drawing/2014/main" id="{62A93056-F25E-43CC-8F5D-BA1489AC690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03" y="-7131"/>
            <a:ext cx="12186097" cy="685800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5" name="صورة 4">
            <a:extLst>
              <a:ext uri="{FF2B5EF4-FFF2-40B4-BE49-F238E27FC236}">
                <a16:creationId xmlns:a16="http://schemas.microsoft.com/office/drawing/2014/main" id="{2CAD2CDC-A8B5-454F-AEF5-048037A0DC1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7895" y="660301"/>
            <a:ext cx="1064419" cy="1061336"/>
          </a:xfrm>
          <a:prstGeom prst="rect">
            <a:avLst/>
          </a:prstGeom>
        </p:spPr>
      </p:pic>
      <p:sp>
        <p:nvSpPr>
          <p:cNvPr id="7" name="مربع نص 6">
            <a:extLst>
              <a:ext uri="{FF2B5EF4-FFF2-40B4-BE49-F238E27FC236}">
                <a16:creationId xmlns:a16="http://schemas.microsoft.com/office/drawing/2014/main" id="{252D0571-3C72-4F1F-BC7E-EA282595B5F5}"/>
              </a:ext>
            </a:extLst>
          </p:cNvPr>
          <p:cNvSpPr txBox="1"/>
          <p:nvPr/>
        </p:nvSpPr>
        <p:spPr>
          <a:xfrm>
            <a:off x="9185881" y="5026886"/>
            <a:ext cx="1700213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</p:txBody>
      </p:sp>
      <p:pic>
        <p:nvPicPr>
          <p:cNvPr id="6" name="صورة 5">
            <a:extLst>
              <a:ext uri="{FF2B5EF4-FFF2-40B4-BE49-F238E27FC236}">
                <a16:creationId xmlns:a16="http://schemas.microsoft.com/office/drawing/2014/main" id="{4E11DF22-966D-4550-ABEF-5EAC503DC0D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415212" y="807244"/>
            <a:ext cx="3645693" cy="1600200"/>
          </a:xfrm>
          <a:prstGeom prst="rect">
            <a:avLst/>
          </a:prstGeom>
        </p:spPr>
      </p:pic>
      <p:pic>
        <p:nvPicPr>
          <p:cNvPr id="9" name="صورة 8">
            <a:extLst>
              <a:ext uri="{FF2B5EF4-FFF2-40B4-BE49-F238E27FC236}">
                <a16:creationId xmlns:a16="http://schemas.microsoft.com/office/drawing/2014/main" id="{5C3A43FC-E70F-4AC2-9823-01EB21733499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rightnessContrast bright="20000" contrast="-4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2362199" y="807244"/>
            <a:ext cx="4031457" cy="17002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16876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صورة 3">
            <a:extLst>
              <a:ext uri="{FF2B5EF4-FFF2-40B4-BE49-F238E27FC236}">
                <a16:creationId xmlns:a16="http://schemas.microsoft.com/office/drawing/2014/main" id="{62A93056-F25E-43CC-8F5D-BA1489AC690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03" y="-7131"/>
            <a:ext cx="12186097" cy="685800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5" name="صورة 4">
            <a:extLst>
              <a:ext uri="{FF2B5EF4-FFF2-40B4-BE49-F238E27FC236}">
                <a16:creationId xmlns:a16="http://schemas.microsoft.com/office/drawing/2014/main" id="{2CAD2CDC-A8B5-454F-AEF5-048037A0DC1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7895" y="660301"/>
            <a:ext cx="1064419" cy="1061336"/>
          </a:xfrm>
          <a:prstGeom prst="rect">
            <a:avLst/>
          </a:prstGeom>
        </p:spPr>
      </p:pic>
      <p:sp>
        <p:nvSpPr>
          <p:cNvPr id="7" name="مربع نص 6">
            <a:extLst>
              <a:ext uri="{FF2B5EF4-FFF2-40B4-BE49-F238E27FC236}">
                <a16:creationId xmlns:a16="http://schemas.microsoft.com/office/drawing/2014/main" id="{252D0571-3C72-4F1F-BC7E-EA282595B5F5}"/>
              </a:ext>
            </a:extLst>
          </p:cNvPr>
          <p:cNvSpPr txBox="1"/>
          <p:nvPr/>
        </p:nvSpPr>
        <p:spPr>
          <a:xfrm>
            <a:off x="9185881" y="5026886"/>
            <a:ext cx="1700213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075D95CA-48F4-4A46-B6A9-852777EF800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265193" y="825096"/>
            <a:ext cx="3729037" cy="1793082"/>
          </a:xfrm>
          <a:prstGeom prst="rect">
            <a:avLst/>
          </a:prstGeom>
        </p:spPr>
      </p:pic>
      <p:pic>
        <p:nvPicPr>
          <p:cNvPr id="10" name="صورة 9">
            <a:extLst>
              <a:ext uri="{FF2B5EF4-FFF2-40B4-BE49-F238E27FC236}">
                <a16:creationId xmlns:a16="http://schemas.microsoft.com/office/drawing/2014/main" id="{0AC7AFBB-53BA-407F-8896-0520DF9AB00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265189" y="921543"/>
            <a:ext cx="4199905" cy="26860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8649569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</TotalTime>
  <Words>62</Words>
  <Application>Microsoft Office PowerPoint</Application>
  <PresentationFormat>شاشة عريضة</PresentationFormat>
  <Paragraphs>13</Paragraphs>
  <Slides>8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4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8</vt:i4>
      </vt:variant>
    </vt:vector>
  </HeadingPairs>
  <TitlesOfParts>
    <vt:vector size="13" baseType="lpstr">
      <vt:lpstr>Arabic Typesetting</vt:lpstr>
      <vt:lpstr>Arial</vt:lpstr>
      <vt:lpstr>Calibri</vt:lpstr>
      <vt:lpstr>Calibri Light</vt:lpstr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ملك محمد عيد رويشد الأحمدي</dc:creator>
  <cp:lastModifiedBy>ملك محمد عيد رويشد الأحمدي</cp:lastModifiedBy>
  <cp:revision>2</cp:revision>
  <dcterms:created xsi:type="dcterms:W3CDTF">2021-09-28T02:07:17Z</dcterms:created>
  <dcterms:modified xsi:type="dcterms:W3CDTF">2021-10-09T21:53:02Z</dcterms:modified>
</cp:coreProperties>
</file>