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83B86D-CEF9-4C2A-958A-70D849D6E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FC8DB2-83E5-4FCD-B313-D2816D72C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17C7274-98B1-49F8-958E-32F92EE0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E4E5-392E-43A3-A776-AE98027FF9A2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29F4C0A-29D3-4169-BDF9-E18B7D153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34277A5-DAE9-4417-BB1A-9F1DEFB7A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CF94-991F-4968-AEE0-CA6530E10F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217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6D0786-A944-45B4-BA1E-24EA737B1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40D1731-90EF-46F3-BD59-7D6A6345C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4F03B8-DFEF-44B2-B731-3B24FF98A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E4E5-392E-43A3-A776-AE98027FF9A2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7DE2A9-263B-4228-BA43-23B5EA047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F6DB1E-6A33-4E2D-A801-43A9C967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CF94-991F-4968-AEE0-CA6530E10F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85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2010AE5-FA73-4A8D-A8FA-C0E6FC69B6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D68C1A3-E431-42CE-817D-3B3DB1E3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34FE198-24B8-4C0F-8089-5A6D2937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E4E5-392E-43A3-A776-AE98027FF9A2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08F54A2-B729-4335-ACFC-66B48DC6E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8D5A87-778C-4A45-BAFB-BD68479A8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CF94-991F-4968-AEE0-CA6530E10F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244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86B372-7856-43FE-A2B2-B59D56871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63ACE42-9695-4906-8BC1-8BFEE2962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D5DB29A-3E55-4862-94D9-BBF5475B7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E4E5-392E-43A3-A776-AE98027FF9A2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172525-E1F7-4C8E-ABB6-23F722A68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116499-A8C7-48D4-A852-48695D82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CF94-991F-4968-AEE0-CA6530E10F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533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11E9A9-4682-42C1-8DF7-E32F4B5D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E8CB4BC-CF70-4F44-ABD8-2C790CCCA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AE94432-9317-45D2-9FA3-E89A911C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E4E5-392E-43A3-A776-AE98027FF9A2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D89763-6078-44B6-A417-37F7D510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12B79A3-AFD7-4EB4-B26E-1CCEC09E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CF94-991F-4968-AEE0-CA6530E10F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647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8A7037-A973-4071-A71B-AF51A98EA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576EE41-8505-4A02-9F2A-F934820D4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4DE8F1A-B10B-453A-9006-9DC7ABEEA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9E3B0AC-B438-4C9A-9D70-2916B025C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E4E5-392E-43A3-A776-AE98027FF9A2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91278A7-0E29-428B-9B8C-FE5EBB60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FF85815-6455-4A1E-B8FD-738C1A201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CF94-991F-4968-AEE0-CA6530E10F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519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B50DE0-4C2F-4A03-9473-9D7885F68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88312A3-864F-4EDB-97B0-6DF949605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D0225D7-D6D0-46A3-8D9F-C34671955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8D77484-26F9-4E55-970A-8F4D84B2C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5B7483F-0195-4AF5-8425-13FFDD2C1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6B847D4-8F57-49A0-8CB3-94AF79AE3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E4E5-392E-43A3-A776-AE98027FF9A2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0B9A408-0B2B-4427-997E-8A5C0F64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66C9D14-4322-45A3-8C71-B64A49D4D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CF94-991F-4968-AEE0-CA6530E10F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673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E217C0-013F-45A4-99D8-003182B56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33EB242-B3A9-4026-9C48-3813EE072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E4E5-392E-43A3-A776-AE98027FF9A2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CFEC4FD-A500-449B-8261-1CE7105AC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585855A-B140-4F5A-8A16-CABA9B82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CF94-991F-4968-AEE0-CA6530E10F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6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DFA9EB7-1010-4AB6-9E22-E96DA0648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E4E5-392E-43A3-A776-AE98027FF9A2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3060355-A6AE-49FA-B715-CAE16C40E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D1DB57-98DF-484B-B284-F7536C1D8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CF94-991F-4968-AEE0-CA6530E10F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558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2B95CC-8733-4B47-A32C-DA35CACA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ED1884B-F323-456E-8495-357D07033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3EB4097-6A1F-4A5B-9945-9DF99CB86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5A5040A-50BC-4CBE-B060-07CC7298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E4E5-392E-43A3-A776-AE98027FF9A2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4943533-9F05-4818-A2F5-3B2D77D3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2D45806-E723-45D0-9B3C-F363A6B39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CF94-991F-4968-AEE0-CA6530E10F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19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30EF5-A9F7-4EFB-A934-51DD2BEC8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BF06F9E-94BF-489A-9624-876D21F855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36A197D-1DC3-4121-86DF-393CBCF89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974DC21-E44E-4388-B77D-3EBDBBFA9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E4E5-392E-43A3-A776-AE98027FF9A2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137DDEC-C03A-4CFE-B631-B3CE4A80E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D55D5F0-9F7E-4072-8F79-C907335E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CF94-991F-4968-AEE0-CA6530E10F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63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86975B5-53EA-408E-A05D-BB3A8745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EF1653B-4374-414C-ADA2-D118E9DEA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24F8318-A5B6-402F-9C77-2D45635F2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E4E5-392E-43A3-A776-AE98027FF9A2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7A2B20-5DB2-4F2C-858E-04F4EB204A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090279-8817-4F54-9C12-A5FF8992A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1CF94-991F-4968-AEE0-CA6530E10F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098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9" y="678655"/>
            <a:ext cx="1471612" cy="139341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272586" y="5073134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11" name="Google Shape;104;p15">
            <a:extLst>
              <a:ext uri="{FF2B5EF4-FFF2-40B4-BE49-F238E27FC236}">
                <a16:creationId xmlns:a16="http://schemas.microsoft.com/office/drawing/2014/main" id="{D4B7AB83-9E65-49B3-AD66-52A7C4672D0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7970" y="2386013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2796CEC-3562-4673-AEE0-493548218729}"/>
              </a:ext>
            </a:extLst>
          </p:cNvPr>
          <p:cNvSpPr txBox="1"/>
          <p:nvPr/>
        </p:nvSpPr>
        <p:spPr>
          <a:xfrm>
            <a:off x="6032486" y="1800738"/>
            <a:ext cx="387548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2 - 4</a:t>
            </a: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  <a:r>
              <a:rPr lang="ar-SA" sz="4800" b="1" cap="none" spc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جمع الأعداد </a:t>
            </a:r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المكونة من رقمين</a:t>
            </a:r>
          </a:p>
        </p:txBody>
      </p:sp>
    </p:spTree>
    <p:extLst>
      <p:ext uri="{BB962C8B-B14F-4D97-AF65-F5344CB8AC3E}">
        <p14:creationId xmlns:p14="http://schemas.microsoft.com/office/powerpoint/2010/main" val="364497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5" y="660301"/>
            <a:ext cx="1064419" cy="106133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sp>
        <p:nvSpPr>
          <p:cNvPr id="8" name="وسيلة الشرح: سهم لليسار 7">
            <a:extLst>
              <a:ext uri="{FF2B5EF4-FFF2-40B4-BE49-F238E27FC236}">
                <a16:creationId xmlns:a16="http://schemas.microsoft.com/office/drawing/2014/main" id="{4013521A-835B-4E17-BF21-961A843E9CBB}"/>
              </a:ext>
            </a:extLst>
          </p:cNvPr>
          <p:cNvSpPr/>
          <p:nvPr/>
        </p:nvSpPr>
        <p:spPr>
          <a:xfrm>
            <a:off x="8927876" y="1148111"/>
            <a:ext cx="2101503" cy="3871823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أعيد تجميع الآحاد ، لأجمع عددين كل منهما مكون من رقمين 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sz="1600" dirty="0"/>
              <a:t> </a:t>
            </a:r>
            <a:r>
              <a:rPr lang="ar-SA" sz="1600" b="1" dirty="0">
                <a:solidFill>
                  <a:schemeClr val="accent2">
                    <a:lumMod val="75000"/>
                  </a:schemeClr>
                </a:solidFill>
              </a:rPr>
              <a:t>إعادة التجميع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6A53382-8719-4A52-8C23-BF4D0619C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372" y="1462444"/>
            <a:ext cx="6581775" cy="428827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34CFE5B-2168-432E-BCF6-9348D3E4F5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9457" y="742953"/>
            <a:ext cx="1729978" cy="51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617442"/>
            <a:ext cx="1064419" cy="106133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725089" y="4526817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B3DC4F5-408D-476D-B3E4-7BD5FA4E2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275" y="752475"/>
            <a:ext cx="7981951" cy="506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69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617442"/>
            <a:ext cx="1064419" cy="106133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725089" y="4526817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69209DE-3846-4C87-8F6F-00EFE4396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103" y="617443"/>
            <a:ext cx="7369969" cy="521185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D59790D-8734-4468-AEA9-1752D059BF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1195" y="2193193"/>
            <a:ext cx="1588292" cy="16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45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617442"/>
            <a:ext cx="1064419" cy="106133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283303" y="5000626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0810500-2FAA-4C9E-8DED-86A5FE98A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066" y="969170"/>
            <a:ext cx="6858000" cy="403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90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617442"/>
            <a:ext cx="1064419" cy="106133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82265" y="4949458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B10F4C5-746D-4DBD-AE2A-43579B6E2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262" y="1564480"/>
            <a:ext cx="9715500" cy="180022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96A0AC7-5E9F-49D0-8EE7-7E33B6F83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7578" y="721518"/>
            <a:ext cx="1689497" cy="61273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DFFB45F-1E7D-4AED-844C-A6A6C87D1F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2344" y="3821906"/>
            <a:ext cx="3731418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7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1428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617442"/>
            <a:ext cx="1064419" cy="8684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810815" y="5124508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2B2C3D7-DE34-4514-9AD1-1645EE5C5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912" y="1378744"/>
            <a:ext cx="9782175" cy="367426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BC0CE10-4FF5-4D57-9A1E-6E00DE695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3982" y="742951"/>
            <a:ext cx="2055018" cy="51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5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1428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617442"/>
            <a:ext cx="1064419" cy="8684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810815" y="5124508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BC0CE10-4FF5-4D57-9A1E-6E00DE695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982" y="742951"/>
            <a:ext cx="2055018" cy="51028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FABCA4A-BFF4-415C-90F6-50AB5F533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824" y="1485842"/>
            <a:ext cx="9448800" cy="363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1428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646016"/>
            <a:ext cx="1414463" cy="141852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4964910" y="3824302"/>
            <a:ext cx="20681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32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B91500C-045C-46F8-9A24-093D698C3514}"/>
              </a:ext>
            </a:extLst>
          </p:cNvPr>
          <p:cNvSpPr txBox="1"/>
          <p:nvPr/>
        </p:nvSpPr>
        <p:spPr>
          <a:xfrm>
            <a:off x="3042047" y="1207205"/>
            <a:ext cx="610790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Aref Ruqaa"/>
                <a:ea typeface="Aref Ruqaa"/>
                <a:cs typeface="Aref Ruqaa"/>
                <a:sym typeface="Aref Ruqaa"/>
              </a:rPr>
              <a:t>طلابي المبدعين  بعد أخذ قسطاً من الراحة  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Aref Ruqaa"/>
                <a:ea typeface="Aref Ruqaa"/>
                <a:cs typeface="Aref Ruqaa"/>
                <a:sym typeface="Aref Ruqaa"/>
              </a:rPr>
              <a:t>توجه إلى منصة مدرستي لحل الواجب .. 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ar-SA" sz="3200" b="1" dirty="0">
              <a:solidFill>
                <a:schemeClr val="accent5">
                  <a:lumMod val="50000"/>
                </a:schemeClr>
              </a:solidFill>
              <a:latin typeface="Aref Ruqaa"/>
              <a:ea typeface="Aref Ruqaa"/>
              <a:cs typeface="Aref Ruqaa"/>
              <a:sym typeface="Aref Ruqaa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Aref Ruqaa"/>
                <a:ea typeface="Aref Ruqaa"/>
                <a:cs typeface="Aref Ruqaa"/>
                <a:sym typeface="Aref Ruqaa"/>
              </a:rPr>
              <a:t>بالتوفيق للجميع</a:t>
            </a:r>
          </a:p>
        </p:txBody>
      </p:sp>
    </p:spTree>
    <p:extLst>
      <p:ext uri="{BB962C8B-B14F-4D97-AF65-F5344CB8AC3E}">
        <p14:creationId xmlns:p14="http://schemas.microsoft.com/office/powerpoint/2010/main" val="219029627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96</Words>
  <Application>Microsoft Office PowerPoint</Application>
  <PresentationFormat>شاشة عريضة</PresentationFormat>
  <Paragraphs>21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Arabic Typesetting</vt:lpstr>
      <vt:lpstr>Aref Ruqaa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2</cp:revision>
  <dcterms:created xsi:type="dcterms:W3CDTF">2021-09-27T00:41:25Z</dcterms:created>
  <dcterms:modified xsi:type="dcterms:W3CDTF">2021-10-09T21:52:57Z</dcterms:modified>
</cp:coreProperties>
</file>