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>
        <p:scale>
          <a:sx n="82" d="100"/>
          <a:sy n="82" d="100"/>
        </p:scale>
        <p:origin x="33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43C366-C81D-412B-A071-FE8035675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68FDEE6-3F83-4100-BE5B-2D8025795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22C8AC-909B-40EB-AD0F-A3B93E03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EEDCD9-4C85-4420-9C7C-3CCA8097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73BBC9-0324-4715-9A69-D04D147F6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40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5F12B4-55B1-4FEC-9D3C-57EA27B1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CE1C9D-5E51-4876-B230-5708657FA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D16879-1CC2-41C5-867A-43DEF2CF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5090E1-5A74-4F34-A2E0-CB8EE2AD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7631DB-D3B9-407F-AA19-0591F900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462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951CA1F-5053-410B-938F-4840746DF7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7AE4AAD-3E74-45DC-B09D-94C949062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38C8A6-EF1D-4895-9AE0-AF61BA1BA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AC8A49-B57F-49ED-84FA-76528A11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37A683-3BFF-43BC-B338-13E164B3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679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786531-D138-43CE-B487-48F71887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D63CD8-D29C-404A-AA60-04A428B42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919C8E-6E35-4651-8F3B-5768584FD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DDD0BA-CF95-4B7A-A275-0E791512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35763A-D664-4CF5-AF6F-C03506FA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8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777D88-1AB1-4AFD-AC5F-1DC7430D9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96032F-9D75-42F9-982F-274FDA76B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700193-95BD-4CB1-B3FD-57BF1A91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613BE1-FCEF-44E1-82DD-C6DDA80A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F48128-4B34-4684-8E1A-2D1C9F0FE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505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0EF72C-B7A3-4730-8DD1-D8CF5D4E5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259083-442A-4BE2-A8AB-73C69F9D3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5F0BD15-FE99-41B2-BFC9-CFBF71641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C71B305-86A0-4923-B688-952D43C08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F6E2697-DC81-41EC-B322-AC714B12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A9728C-0B2F-42D7-B7DF-66C2A9FA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789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716714-694D-48A9-9E9B-0A70995F0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4F7D7B-BD6A-469C-B91F-AC1261436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2C15DB5-D2ED-4A24-8C42-A85CD9128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3FC350E-8150-4957-AE68-F97827AB1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EDA71D6-465C-42CB-8F7A-DC7A717CC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8327FDC-1BC9-4FE7-AC0B-83CC36B8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FF8BB39-26AE-45EE-97BE-B69C7037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E08F2A2-0C12-4833-B82B-991B56712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655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E9EAA8-3D33-469A-A6F5-C22DFBF0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67C8787-0CA7-4C53-B0D4-A9A2DF2B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6C60B03-5AC0-40EC-B49D-51E81A57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9E54B67-D697-4E43-A872-967C705C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901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BCF7177-11D0-4907-B26A-D8C7679C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C20F7EB-6DED-405C-8BD9-8FD45977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2BC6C3B-C431-4B00-A299-FFF191F0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302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CE6263-1F56-4B69-83EA-8A6DA2CB1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9C0803-AE8E-49E3-A95A-CA30A3423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F8C75C5-DE3C-46FB-B68E-A6DC6A861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EBE176-92C4-43D7-83B4-A5FB6F2C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417E6C-8191-484D-99F5-49D78CD1A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94E7E7-E0A8-43A4-B946-AC17FA1C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895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022DE2-F7B3-4888-A896-1909F3B9E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65C469-17E3-4496-A2BE-E0654525F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3E5D44C-BB95-4679-8E53-3E905D3DD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F97E32-5A90-4776-98CE-66DE1529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A9485AF-C664-48F7-93F9-74A73E73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062802-60D5-43B4-962B-973877CCF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379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70F3D20-C951-4464-9609-4D30E54EB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04F62E-57FF-45F5-99C0-6F6D37536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7E0E61-DD93-4E58-AE1F-06338E3B9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40EE-FFBA-4EA6-9E87-D59C72A02A28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C69A1F-4363-420A-835F-B07692F27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B41C6D-0E6E-4A54-9C1D-3E709F601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5CE85-3B9D-4143-AC77-27CBB8FD88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024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86524" y="1778791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6032486" y="1106057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9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14283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007269" cy="1050133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871536" y="4837390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4B32CF9-7E65-415A-800D-8DECD1744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34023" y="787451"/>
            <a:ext cx="8506301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4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14283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007269" cy="1050133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94865" y="511107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28D1239-9235-4F5F-ABCD-471F83C519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76776" y="1238708"/>
            <a:ext cx="8854173" cy="311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918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14283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007269" cy="1050133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94865" y="511107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37150-FA93-4C2B-85B7-DDEAF3E52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60572" y="915929"/>
            <a:ext cx="8621315" cy="346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253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2021-10-03T01:07:02Z</dcterms:created>
  <dcterms:modified xsi:type="dcterms:W3CDTF">2021-10-03T01:11:50Z</dcterms:modified>
</cp:coreProperties>
</file>