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2F6C89-C88C-4ACF-BC1D-E89E67C1F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FFA953C-CC69-4EE4-AB4F-A376B1866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2FC47B-3D2B-4FF0-A657-1A64BAF5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462335-DAC5-43F3-8814-121C992C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09CBDE-E593-4337-A02A-9025421D6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48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F8F065-03F3-47C5-A8B3-356E967C3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C245D85-66F7-424A-AC8F-00F67F162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AB33C6-3BF9-41EF-A20E-AF2FD4999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23FDD9-9157-480E-AE41-B4369E4A3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969D62-BEB3-42EC-A153-9AEEDEC0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741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886C6C4-EA26-4D65-B0E4-D178D1F25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FB57AA-43CF-46E3-8BC5-69D6A0097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05FF00-C19A-46A9-B79D-4FA0DD696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713F10-5328-44EE-853A-6D014018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87E09B-621E-4A54-A0B2-610A1C34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303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625C6C-07FB-4DD6-B577-2E4C30DF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E6798D0-29BB-43C1-B218-9D30433A4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9BBCAA-6F26-4123-BA81-88C93B58D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EEB419-C7DB-4E37-BF5F-158074E5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C6E0CA-3555-402D-B5E3-9BA788B82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163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A8A08E-028E-4BC6-B6D5-FFB4370D3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FE36F1-9419-4F3D-9D34-8BB7104F8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EA6999-530A-49B7-9580-839D605B2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D5142F-4226-4E51-9CD5-18DE67BF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381DDD-4C4C-4F9A-B9B5-5BE33E1EB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464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EA2321-12CB-4CFC-A200-0E0BC0E6A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2DF9A3-DC4D-434D-97F6-A53A5EFE3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636E79C-C525-45C6-A6D2-5FD5471BF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82FFE86-0BEE-4BCE-BFB1-E81CF910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0AB9E7-56D3-4993-B5DC-29B6B19C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0695C2-B9BF-4242-AB14-20071F03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570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5253F6-70F1-4991-9D52-AE85122F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B71E7C-EC45-4BF3-AF58-FA217C98A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6EAFE1-A4A8-46EE-B6D3-6623DC5A8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AD20C01-E62A-46A7-86C8-8571759B23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490ED36-A6B4-43D4-8C8F-09C7DE7EB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32F8FE7-8976-4342-AD07-3666C723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54CE979-0386-4088-AF60-062038F22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D2B52D0-EEE8-4D21-8041-2D5ADD76D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17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AE11B7-EC10-4303-BAC0-BA498F4E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CDF1120-EE81-450B-AA50-69AD75D7D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86B2460-E4FC-47E8-884C-3F519DBD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C4494E-5726-4015-90D9-391BFE8E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432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9478C3B-78E7-42C0-AE87-44E2DE2C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2DFE8FE-6578-449F-8503-4D8C3851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C5413DF-B237-4332-9AA9-B3D231CE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EDB5F1-BB4D-4B78-A706-8BD360A7D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5974A9-BBBE-4797-BF85-E8C587BE4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A60823-6967-40DD-A385-14F4E8245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EA0858-5F4D-4172-998C-5FD3EF5F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EAA6A8-DC56-4A24-842A-D678302D8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DF75049-52F2-4F19-9765-78186532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75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5F033F-7DBE-4C7E-81E8-6A315AD26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E2B4019-C09B-44F5-BA4E-818C11CB6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BF84B58-825B-44C8-99FC-4E1A09FC0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95CDA6-B79E-4831-9E24-AA5793AE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D3E7DC-AFD4-47BF-B10C-F2E90CA2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2D8576-AE51-4DEA-BB07-DD869C4A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178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F097E9-35FF-41C8-9607-E4B6788B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3D85C94-C497-4BD5-9CF5-095B50A62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432648-91D5-4017-81C7-8E5256D10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341E6-2512-46EF-A72B-01F52D49108B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F08A5A-E296-448C-8AC7-9BDF775E5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F6557B-61E2-47B7-BEC3-BE959F33F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6872E-DBF3-46CB-8E4A-C67C51759C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289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ترتيب الأعـداد حتى 10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729787" y="2114549"/>
            <a:ext cx="2159207" cy="304323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أرتب الأعداد من صفر إلى 10 باستعمال الرسوم التوضيحية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الترتيب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9542B2A-90B2-4D00-8B4D-12B4F5A80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6943" y="1700212"/>
            <a:ext cx="7284245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6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EFA9199-1AF8-4CCB-AD6D-78210DEB80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7494" y="2158253"/>
            <a:ext cx="9020175" cy="269557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B2CF8D8-40A5-4BE8-9B6A-31D2F617C049}"/>
              </a:ext>
            </a:extLst>
          </p:cNvPr>
          <p:cNvSpPr txBox="1"/>
          <p:nvPr/>
        </p:nvSpPr>
        <p:spPr>
          <a:xfrm>
            <a:off x="2807494" y="1695869"/>
            <a:ext cx="9102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ar-SA" dirty="0"/>
              <a:t>يعد الطالب الأشياء ، ثم يمرر قلمة على الأعداد المنقطة ، ويكتب العدد المفقود ويتحدث إلى </a:t>
            </a:r>
            <a:r>
              <a:rPr lang="ar-SA" dirty="0" err="1"/>
              <a:t>زملائة</a:t>
            </a:r>
            <a:r>
              <a:rPr lang="ar-SA" dirty="0"/>
              <a:t> عن موقعة ( قبل ، بعد ) الأعداد الأخرى في السطر نفسة</a:t>
            </a:r>
          </a:p>
        </p:txBody>
      </p:sp>
    </p:spTree>
    <p:extLst>
      <p:ext uri="{BB962C8B-B14F-4D97-AF65-F5344CB8AC3E}">
        <p14:creationId xmlns:p14="http://schemas.microsoft.com/office/powerpoint/2010/main" val="45109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C9866D6-7C3A-425A-9FCE-094553369B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893" y="2500313"/>
            <a:ext cx="9248775" cy="265747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018411AF-8C80-4247-A09E-1CF0CE486D47}"/>
              </a:ext>
            </a:extLst>
          </p:cNvPr>
          <p:cNvSpPr txBox="1"/>
          <p:nvPr/>
        </p:nvSpPr>
        <p:spPr>
          <a:xfrm>
            <a:off x="2807494" y="1695869"/>
            <a:ext cx="9102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ar-SA" dirty="0"/>
              <a:t>يعد الطالب الأشياء ، ثم يمرر قلمة على الأعداد المنقطة ، ويكتب العدد المفقود ويتحدث إلى </a:t>
            </a:r>
            <a:r>
              <a:rPr lang="ar-SA" dirty="0" err="1"/>
              <a:t>زملائة</a:t>
            </a:r>
            <a:r>
              <a:rPr lang="ar-SA" dirty="0"/>
              <a:t> عن موقعة ( قبل ، بعد ) الأعداد الأخرى في السطر نفسة</a:t>
            </a:r>
          </a:p>
        </p:txBody>
      </p:sp>
    </p:spTree>
    <p:extLst>
      <p:ext uri="{BB962C8B-B14F-4D97-AF65-F5344CB8AC3E}">
        <p14:creationId xmlns:p14="http://schemas.microsoft.com/office/powerpoint/2010/main" val="235868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18A6FAF-BE84-415E-A92D-431582B719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13" y="2371725"/>
            <a:ext cx="8801100" cy="328567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6822A2-97A6-4243-BAFD-F07ED72A1D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3849" y="1669072"/>
            <a:ext cx="4131468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2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2125A05-E16F-4D24-A8E5-57E38E3A1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6164" y="1654969"/>
            <a:ext cx="4552950" cy="6477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DE423E5-8D1C-4CF7-AAAB-A2AF285029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4162" y="2536031"/>
            <a:ext cx="90011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68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2125A05-E16F-4D24-A8E5-57E38E3A1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6164" y="1654969"/>
            <a:ext cx="4552950" cy="6477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C7DFCB7-AC25-4BC6-BE5B-9A4D4D95BC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0850" y="2421731"/>
            <a:ext cx="9010650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2053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122</Words>
  <Application>Microsoft Office PowerPoint</Application>
  <PresentationFormat>شاشة عريضة</PresentationFormat>
  <Paragraphs>17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2021-10-07T00:22:44Z</dcterms:created>
  <dcterms:modified xsi:type="dcterms:W3CDTF">2021-10-07T01:14:11Z</dcterms:modified>
</cp:coreProperties>
</file>