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093F55-F79D-4A3B-8F2F-32BFDB190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57F3E19-9B1B-4EF7-8351-10EB3506F9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952419-B4A5-4CDA-88B3-669E7CCEC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4505-7618-4EBB-8C8B-0E5FF6B1CA61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8192CC-7E6C-40EF-BE61-451338B03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684C73-2EC8-4A12-A3B4-3FC16B462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37D9-28A0-46D2-A99B-73A8D57810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785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4B5879-585F-4D1B-A4AB-B23560490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29DEBF0-2598-4468-9A1F-A69AA72B7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348A4ED-9890-45DD-BD05-A5EB48115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4505-7618-4EBB-8C8B-0E5FF6B1CA61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FA0B238-7F94-4BB1-B71B-F8371B94E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BB0271-BDA4-4581-9DCA-AFC65C70D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37D9-28A0-46D2-A99B-73A8D57810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476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2DD2C3A-0BEF-42D8-A993-5CA0907F73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CA8BCB5-E352-4F7C-8D81-AA9E7BAE7A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EDA6D2-1E42-4351-87F1-9B4930EB8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4505-7618-4EBB-8C8B-0E5FF6B1CA61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C9DBDD-00DE-400D-84CB-49577AA15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382FCD4-7520-4934-9289-11D6005C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37D9-28A0-46D2-A99B-73A8D57810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58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D0048D-11FD-4846-A87E-90B5FC3E2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E13EC5D-0F39-4933-BFF4-7AE0180C5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6D0C0CE-9A88-4551-B60B-2D589E355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4505-7618-4EBB-8C8B-0E5FF6B1CA61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B96378-5C7B-4E38-A49B-72145EEC7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01B94F-ADBF-44F4-A4AD-F40AED6DD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37D9-28A0-46D2-A99B-73A8D57810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348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A82686-BB7F-433C-907D-DF41EC1BB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854A809-A7E4-4383-B00C-4FCD15456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3AB628-6F82-4C3B-B5CD-B2ADABD15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4505-7618-4EBB-8C8B-0E5FF6B1CA61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CBF2D47-6E4A-40F8-87AF-FF1C517F1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D814C7-DF4F-4B73-9B0F-D472159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37D9-28A0-46D2-A99B-73A8D57810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1669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B81EAC-F93B-4D33-9B9D-E62DB8873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DDB8C9-4408-499E-8C8A-CB768A86E5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F847993-7C02-45C2-BCFD-D9E2E7341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949C25A-3800-41E2-9B60-F5EF14022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4505-7618-4EBB-8C8B-0E5FF6B1CA61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4E74E8A-B8E6-47CC-A1E5-22686525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1E0D35C-EC0A-4827-A30B-D4C9894EF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37D9-28A0-46D2-A99B-73A8D57810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0763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FDF822-D634-411C-9645-0FCDDD1C2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E7357EB-7954-4FEA-92F7-A89903345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8A221B8-EE3A-4A18-B586-441671DF6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CD10122-459E-4CAC-A61C-98436BBDA9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E3F06E4-9D91-4D76-9D00-019F55CCF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25B3559-C6E0-474E-908F-7B1288725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4505-7618-4EBB-8C8B-0E5FF6B1CA61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CBD29DD-A9F8-4E02-8590-B49FB4A6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3BF7F1E-F071-46DE-A223-E5F3FB39B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37D9-28A0-46D2-A99B-73A8D57810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147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B32E18-7F27-4F0F-A5A8-5418CE3C5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9772287-7F68-4D5B-83C3-7E64691C1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4505-7618-4EBB-8C8B-0E5FF6B1CA61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6431999-855A-42B2-BE83-0516D2C7F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5F1F3DB-D699-4D95-AC7F-5CD5CDF06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37D9-28A0-46D2-A99B-73A8D57810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6471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9A20131-D8B8-448B-A2DD-1C446B76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4505-7618-4EBB-8C8B-0E5FF6B1CA61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7159A85-76AA-4B54-B091-522D886DC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EF4558D-9832-4351-80B8-16E0307D3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37D9-28A0-46D2-A99B-73A8D57810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635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EE738D-AA01-4968-8615-49F866BA7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6A8234E-126B-4C95-A89E-5140A8754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0E65607-49AE-444D-9477-69E2045FA4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9DA03DF-B61E-4309-B53F-B28351AF5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4505-7618-4EBB-8C8B-0E5FF6B1CA61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912FE50-26D8-46B4-AF17-2D258F380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1369BE8-5292-44FD-9C06-29A7BFD9A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37D9-28A0-46D2-A99B-73A8D57810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5693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B978CF-A2F2-4415-AC62-5EFE16A53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434440C-6921-40A8-B908-9FC73D2933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6C9D24F-068C-40EA-A992-CD10A9133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7D9D7B8-6DA1-4143-8414-23F941319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4505-7618-4EBB-8C8B-0E5FF6B1CA61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3001A13-9189-47CE-BBB4-3C7CFB94E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B1AB86C-34E1-4864-A94F-0F8164A9B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37D9-28A0-46D2-A99B-73A8D57810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906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1D9FBC3-0287-499F-8287-89E647E71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461A887-34F0-4D98-A584-CB90918A9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5E48FE-BD0E-4627-A2F9-44A1E096C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14505-7618-4EBB-8C8B-0E5FF6B1CA61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91C7D2C-FE52-4E27-AE52-2A5D6D1EFA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3D46C22-357C-494B-A6E4-A58F4E1E2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B37D9-28A0-46D2-A99B-73A8D57810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25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F2FB3BE-A8C2-4918-BC9A-B50F934727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3181" y="2153999"/>
            <a:ext cx="9334500" cy="28098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27859A5-EBE3-4599-BD07-97ABF0998C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9463" y="1590456"/>
            <a:ext cx="4814887" cy="43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96F7185-B1F8-44D4-BC9A-80C95CACC7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3667" y="2071687"/>
            <a:ext cx="9320213" cy="333613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E081915-972C-4BBC-B18A-17AF9FD887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5643" y="1609187"/>
            <a:ext cx="8601075" cy="383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255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85E93F8-087D-4EB6-885C-7D30BA86E5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6019" y="2214563"/>
            <a:ext cx="9448800" cy="315888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9A4EB5C-D8B2-49AB-9F2B-664F656143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2281" y="1625358"/>
            <a:ext cx="5160167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54876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2021-10-04T00:28:39Z</dcterms:created>
  <dcterms:modified xsi:type="dcterms:W3CDTF">2021-10-04T00:33:29Z</dcterms:modified>
</cp:coreProperties>
</file>