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5" r:id="rId7"/>
    <p:sldId id="264" r:id="rId8"/>
    <p:sldId id="263" r:id="rId9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496EF99-49DF-4FBF-B317-0969E1AA11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14844801-F057-40EC-8681-6E5F9D48B4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7CEC0F4-4923-4356-B5B2-59FE1AF40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13ACB-B05E-48A4-98E6-A9FF8CEE974A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20E036F-F436-47D8-A014-92BBA116D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D52CD10-0346-44E1-B281-2917980FB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C615C-384B-4E34-94B8-21ED6D6CE26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7504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C5C2AE6-F1F3-431B-B117-FDBFC39EC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A9AFEC4-5F16-4EF6-B810-3AF4DD7CD0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C475DB7-AAC2-4764-8575-BA94D5B53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13ACB-B05E-48A4-98E6-A9FF8CEE974A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FCB6428-A72F-49BD-92B7-94EE451DA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C08AB24-E726-4B91-BA20-A5934D98F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C615C-384B-4E34-94B8-21ED6D6CE26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74766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2357957A-C41D-4991-B30E-61F62CDAFE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E82BD62-18C0-462D-BC20-A31106181B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872F04D-27F0-4A70-B194-0530F56A1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13ACB-B05E-48A4-98E6-A9FF8CEE974A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C7BCD09-9D68-408F-B8E3-BB62BA2FD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053B2A5-9753-4E02-AE37-9C09DE9EE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C615C-384B-4E34-94B8-21ED6D6CE26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76404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9259A28-BCA2-4BD8-9FD7-54CA1C4803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EF13CF1-DA58-43F6-BFEA-9F899C576F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DA812E9-0063-44D1-95AC-C9E8DEEF3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13ACB-B05E-48A4-98E6-A9FF8CEE974A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ECFAB6F-729A-4248-8CE4-8EDD91E57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143FFDC-2E38-492C-A143-B7D6634E3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C615C-384B-4E34-94B8-21ED6D6CE26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50377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31E2DB9-5A9C-411D-B214-E4D93A2882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5EBD654-E100-43B7-B209-15865D5C5C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708FED7-F31F-44BC-AA76-A28E48721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13ACB-B05E-48A4-98E6-A9FF8CEE974A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E263EEA-F890-48D7-BD6D-12E3A3A1A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CEFBF19-0F16-460D-B5EC-55F42DF87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C615C-384B-4E34-94B8-21ED6D6CE26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07309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3C8DC1F-DB2A-4F54-AD27-88C5D9754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855EF1B-06DA-44CE-B309-E7CEE80A72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F2C1451-6EA0-4578-858B-9BC70DFFA2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D854D16-31F1-47C7-8E02-828874837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13ACB-B05E-48A4-98E6-A9FF8CEE974A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37798C0-5145-493F-9819-069C0317B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9A4C27F-F351-48B5-8DDD-18B493966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C615C-384B-4E34-94B8-21ED6D6CE26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78839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4901ACA-24EC-48E2-9E17-253350013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B0A322C-F0CF-4608-8C63-074CF23AEF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1128477-9951-4AC1-A854-3DDCCD7CA0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F5C53872-91B4-4930-BCA4-33F6F16157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34880BB5-863A-4268-81C1-4DBFF3F841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CAFF5051-46FD-457D-ACB6-E71CA38FA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13ACB-B05E-48A4-98E6-A9FF8CEE974A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666BF319-97D4-4E87-8C57-89559E358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0476439E-0A1E-494E-AE66-BC55011AA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C615C-384B-4E34-94B8-21ED6D6CE26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16922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6C08E2D-93DA-4D81-AC03-54309941D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AC3CD585-D734-4A0C-9FDC-29A765286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13ACB-B05E-48A4-98E6-A9FF8CEE974A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00017A4E-096D-4590-8015-A29364366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EB290631-359A-4526-97AA-A7A07D9DF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C615C-384B-4E34-94B8-21ED6D6CE26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3649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3167F3AC-9C1E-49E7-9D5B-99C1DD92E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13ACB-B05E-48A4-98E6-A9FF8CEE974A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2FC6823-1DB4-4BA7-A0E1-B2AC6688A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56BD3151-9D9D-4206-89D6-318DACB8B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C615C-384B-4E34-94B8-21ED6D6CE26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50599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5967FD2-F4AF-41A3-8F93-890F405DA8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94028D5-F291-47C8-8984-C6B81C36F8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A65F9346-CF3A-4F24-9525-F3EB5AA67F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F8B5F64-9675-4022-B19D-3B1D704BC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13ACB-B05E-48A4-98E6-A9FF8CEE974A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74B5BBE-DDEE-47D3-BF6E-D50860A8F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AC594CF-48A4-4AE4-83B4-9FC5849CD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C615C-384B-4E34-94B8-21ED6D6CE26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2950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DBF50EA-9940-406F-B480-0B8A10791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E33EEB22-4021-4B40-828A-6023ACE03E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38E5F70-4069-4222-9E13-EC1A9F0A0E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98BDBD2-62B5-441A-9180-57251B26D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13ACB-B05E-48A4-98E6-A9FF8CEE974A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72BEFD4-05BF-4885-B64A-C2C6A2475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7AE1AA1-11EB-45BC-A20D-80A0A5F19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C615C-384B-4E34-94B8-21ED6D6CE26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85922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30A339AB-7513-44CE-9762-3AC5CF4252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1B47A08-FA36-465B-88F0-D4E7E29E06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272E3E7-A60E-420F-B19F-223BD18CFE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013ACB-B05E-48A4-98E6-A9FF8CEE974A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2DC5867-6B00-44E3-948D-E84CADC12E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00452F8-56F4-4F91-9391-57C978C15E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EC615C-384B-4E34-94B8-21ED6D6CE26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93582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015637" y="2784347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263138" y="2208340"/>
            <a:ext cx="4873227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4 - 4</a:t>
            </a:r>
          </a:p>
          <a:p>
            <a:pPr algn="ctr"/>
            <a:r>
              <a:rPr lang="ar-SA" sz="5400" b="1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قراءة العددين </a:t>
            </a:r>
            <a:endParaRPr lang="ar-SA" sz="5400" b="1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9، 10 وكتابتهما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92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315451" y="5543461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815512" y="1914524"/>
            <a:ext cx="2187784" cy="2750345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أقرأ العددين</a:t>
            </a:r>
          </a:p>
          <a:p>
            <a:pPr algn="ctr"/>
            <a:r>
              <a:rPr lang="ar-SA" dirty="0"/>
              <a:t>9 ، 10 </a:t>
            </a:r>
          </a:p>
          <a:p>
            <a:pPr algn="ctr"/>
            <a:r>
              <a:rPr lang="ar-SA" dirty="0"/>
              <a:t>وأكتبهما</a:t>
            </a:r>
          </a:p>
          <a:p>
            <a:pPr algn="ctr"/>
            <a:endParaRPr lang="ar-SA" dirty="0"/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D6C22B9D-FCEF-44BD-B4CF-87A5CD0A7D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26" y="1700213"/>
            <a:ext cx="7415214" cy="3507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92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315451" y="5543461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81FD0A23-8158-4A54-9F37-D1DA887996F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1931" y="1693070"/>
            <a:ext cx="7905750" cy="465184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DCA5FFA4-C90C-4F13-9631-CEED79E3253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64581" y="2262188"/>
            <a:ext cx="9563100" cy="2790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2154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92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315451" y="5543461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81FD0A23-8158-4A54-9F37-D1DA887996F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1931" y="1693070"/>
            <a:ext cx="7905750" cy="465184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583B502-FE72-4752-8906-0930CFCB782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31254" y="2290762"/>
            <a:ext cx="9601200" cy="2790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55293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92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315451" y="5543461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id="{0D1158F0-7EBD-467C-A293-BC3C78173D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36706" y="1628775"/>
            <a:ext cx="4040981" cy="928688"/>
          </a:xfrm>
          <a:prstGeom prst="rect">
            <a:avLst/>
          </a:prstGeom>
        </p:spPr>
      </p:pic>
      <p:pic>
        <p:nvPicPr>
          <p:cNvPr id="18" name="صورة 17">
            <a:extLst>
              <a:ext uri="{FF2B5EF4-FFF2-40B4-BE49-F238E27FC236}">
                <a16:creationId xmlns:a16="http://schemas.microsoft.com/office/drawing/2014/main" id="{91B65A46-4E47-4B19-B544-1AD95CFF20F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21793" y="2619374"/>
            <a:ext cx="9041606" cy="2366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57623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92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315451" y="5543461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id="{0D1158F0-7EBD-467C-A293-BC3C78173D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36706" y="1628775"/>
            <a:ext cx="4040981" cy="928688"/>
          </a:xfrm>
          <a:prstGeom prst="rect">
            <a:avLst/>
          </a:prstGeom>
        </p:spPr>
      </p:pic>
      <p:pic>
        <p:nvPicPr>
          <p:cNvPr id="16" name="صورة 15">
            <a:extLst>
              <a:ext uri="{FF2B5EF4-FFF2-40B4-BE49-F238E27FC236}">
                <a16:creationId xmlns:a16="http://schemas.microsoft.com/office/drawing/2014/main" id="{1078E104-07ED-4E25-989D-E6A34AD2605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0400" y="2643191"/>
            <a:ext cx="8662989" cy="2676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0652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92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315451" y="5543461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id="{0D1158F0-7EBD-467C-A293-BC3C78173D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36706" y="1628775"/>
            <a:ext cx="4040981" cy="928688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88BFC374-D0D7-468A-8DE6-87E1C13FE49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16993" y="2771775"/>
            <a:ext cx="92297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52119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92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315451" y="5543461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id="{0D1158F0-7EBD-467C-A293-BC3C78173D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36706" y="1628775"/>
            <a:ext cx="4040981" cy="928688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6322880C-1D36-4D38-9969-C30A48B44EE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36077" y="2757490"/>
            <a:ext cx="8920162" cy="2447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622173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65</Words>
  <Application>Microsoft Office PowerPoint</Application>
  <PresentationFormat>شاشة عريضة</PresentationFormat>
  <Paragraphs>16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3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2021-10-04T00:33:52Z</dcterms:created>
  <dcterms:modified xsi:type="dcterms:W3CDTF">2021-10-04T00:49:04Z</dcterms:modified>
</cp:coreProperties>
</file>