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>
        <p:scale>
          <a:sx n="81" d="100"/>
          <a:sy n="81" d="100"/>
        </p:scale>
        <p:origin x="388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F11A53-8FE5-4D37-8656-AAB144C8FF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985FE4E-B0AD-4997-89A2-909D863AE4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C819E6-433A-4312-B43D-B38030250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E3A2806-F844-4B83-8790-1F633EEA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67CF26D-113C-4462-9655-0B7909011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428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BA5C16-9A60-438C-B3B0-BA77F675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05DAB11-EDAC-4DE0-8BE6-56FFBE414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700161E-8448-4140-BC08-98ABD324B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2C203DD-41E1-4E11-9F2B-5B1D82550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6B9C082-581C-45EE-90D4-02AB7169B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2956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27B670D-C94C-44DD-B7A4-2209157A6F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E4C49D6-4B67-4AA3-A815-F47A8311B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F858508-15C0-41D0-80FF-B38B47B36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5951D03-17E5-443E-99E4-71E180B00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6E7B06A-A120-4413-90F5-9336FD4EB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351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5C8ADC6-1A96-4AD1-80ED-144637151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9095063-BEC2-498A-8233-F76DE36FE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57EFEC5-0C8B-4D09-880C-DD1EE4346D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120658C-C0DD-4F17-9092-DCBAE8DD5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FDA7F30-87BC-41D4-B9F0-81C45E851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998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F1DDE4-93C3-4523-A7B1-55A8625BF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47DFABD-B431-43C4-8E8E-4037578F0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832A28F-127A-4FFD-84B3-D42658EF8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33E76B-FC81-4C57-88C7-7CECAF2E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22DF9DC-3915-4BC4-B704-5DEEC774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370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22B11E-68E2-42D7-958F-D47348B60E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118DA12-113A-4928-9B61-3A90AF70AA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872A2A07-C4DA-4475-857E-F25C5BD184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9DD466A-E3AC-4E4B-9465-9FEA93D7E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11978D4-43B4-4AFA-8CA5-668219B5F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AFF604-6A0E-4B4D-924E-9F95CD34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3768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72C28D6-4150-4E4E-9614-32DF85A90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2B005C7-4AA8-4AD6-B144-A97E1A95C0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E9D65FA9-468B-4C4E-BAD5-8C49BCD75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F21197FB-6E34-4B79-A5A5-8BB5D924D5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783A75D-3BC7-43CE-8C45-357C799B6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50E3FCAB-5B6D-4CB3-B8A5-05E3EC1F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9A78DE0D-178C-46C0-89E9-6D774EC56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E664E98-3D39-49EB-9D04-921C7EDC2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679998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8333A10-CF8A-4471-A212-8C7C75C35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9E32AC1A-3ECC-424E-BDFF-9B81539B9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D62D954A-1178-4E32-A7F6-4AB11DF5E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C7C551A9-8B3B-4A6E-A768-144132C6A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61205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64DCD9F2-0B8F-4032-A525-475E8EAB8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DE8722EF-B4E8-49D4-AD73-3F2C20E51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E7EE0B5-09D8-48F4-A122-65E80C03C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087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36D61A0-ED76-4524-9FEB-40D7A48396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4AFAF70-80F6-40F5-AD71-E690139E8F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2757392-EE39-465C-9A24-E847BF7169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0224DB0-D320-4F9B-9281-2CFC6B1D38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48306BF-9340-4539-8160-D6047E3ED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11BF26A-6F99-40A1-BBDB-74B32F713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88574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23C3629-73C2-41D0-A6B4-BC452AA09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E1A77703-9A59-4661-9CEA-2AC36B7DED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4B0FA300-D0E8-44AB-AB0F-CFF45F5C2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2BD34D4D-8C1E-44AC-8406-65999A3AD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5F6193-534A-47D7-A95F-A84D0016F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A58FB1F-2EDE-4648-A38A-DFBA87CEC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2686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DB63D15-E390-499C-B006-F02E7BB1C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2422F353-C6A7-451E-BF0F-C954869898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92AF5D1-44A3-42B4-A372-EB0469D924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5F2E43-4B53-4957-92AB-41C6178EF0C7}" type="datetimeFigureOut">
              <a:rPr lang="ar-SA" smtClean="0"/>
              <a:t>26/02/43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405ED76-4520-4B74-B627-7D21803193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3F3DDE2-4934-4173-BF5E-9AEB440604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E56744-F342-4516-BCD1-9D100CA1EA7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552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التهـيـئ</a:t>
            </a:r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الرابع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10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الرابع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10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14132D0F-62A6-4514-851E-0B37E0DFB1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8871" y="2347915"/>
            <a:ext cx="9479756" cy="230505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D07EF5B-220B-4A5D-9881-0846999882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7027" y="1733992"/>
            <a:ext cx="3822644" cy="444493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59D37FE-B535-4A13-9177-4BF9B159F44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74991" y="1663850"/>
            <a:ext cx="3139965" cy="514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078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الرابع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10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17AE98B3-1DC1-4C88-AFE3-91087438BA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43403" y="2387492"/>
            <a:ext cx="7172324" cy="2571750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DFBE1E86-94B9-4F69-8322-95F496B5A93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06403" y="1649962"/>
            <a:ext cx="3492391" cy="50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76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74491" cy="13498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الرابع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الأعـداد حتى 10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E5A342C4-4E79-416A-869D-083F44003F8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56540" y="2471080"/>
            <a:ext cx="8829674" cy="256222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7535FC4-0643-465D-AF05-1F87178D85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96301" y="1712805"/>
            <a:ext cx="5787752" cy="45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6590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45</Words>
  <Application>Microsoft Office PowerPoint</Application>
  <PresentationFormat>شاشة عريضة</PresentationFormat>
  <Paragraphs>10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2021-10-03T02:01:18Z</dcterms:created>
  <dcterms:modified xsi:type="dcterms:W3CDTF">2021-10-03T02:09:46Z</dcterms:modified>
</cp:coreProperties>
</file>