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C8FC62-ACAE-49E4-AE6A-BE5AAE000F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6B962B-22AC-4565-99F3-067195943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3EB2E5-05D7-434A-BC04-1F96713A8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592451-C687-4AA6-9AF1-A5B5111E6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3CFF3E-5D38-4378-A373-F7A6C30DB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217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04B8A0-8251-4BAF-A4B2-A75BB5107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7387B61-A22B-4214-893A-F91727476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7C239C-A4DE-4735-B22F-B2291A4D0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DE5629-80A2-47B0-AD76-387FF890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3E13CF-4EF3-4681-A572-D86CCB0D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209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D02B075-48A9-4517-B13C-40AD70BF24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4FCEB0-55AF-44CA-A001-45FF31204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FEA08-23A1-4A38-911C-2D1613A8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C63483-D56C-4F0C-9319-EBF2AB68E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C5885F-A794-4836-93BE-0693BB95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8872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CCFE32-E2EF-40EE-BD6C-BE2746277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A69868D-D30A-46FF-9F55-34C15A97C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36A724-218C-4EC3-9E7E-58B62D8A1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8CD918-5E03-4CEF-B58F-0A8F795EF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5E6D31-AF49-452E-839E-CD1FE7391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763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12E112-13F0-4491-8ECA-65862DB3D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3EF0419-D0DC-4C19-BFE1-E9AEC23CC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88CC4E-1305-4C2D-B338-529B81FDE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E5C6B6-9EAB-4805-9AD9-6699A071F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E577B6-0E6A-4C87-B651-D3BB0E655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92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36FA3B-848B-49DE-92DA-15B8A998B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DA7841-08E2-4559-A7F7-D01B53D63A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3CF244-CB74-429D-9E23-B4280E668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F945CD-E7BC-4D56-83BE-03BF859F5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71E4217-8588-48BC-AE2A-81D482186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0544B74-9AD0-4E63-900F-7CA529AED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944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131027-6B2A-4B45-9A57-ED4CD2B2C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17250BE-C50F-4855-9BE7-4E0592CBA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D723C0-1633-413C-BF19-12567639F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25B84B9-F7D9-4D50-A567-4451FDA6DA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B050788-AB47-4E71-8E9D-AD9AD89456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A441E5E-9969-416D-A4C9-5F1292783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790CF04-2C1F-4832-8236-1C40BD3B4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606F297-8E8F-46E8-9293-4C0C8AC0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404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EA9D8B-2D0C-441C-B60E-A718E21CB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2C66B18-BBE8-42E6-B093-6D541FB36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A5EEAE0-5352-4A2B-BA0F-6E69B1022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88C69CB-F3BF-497A-8368-D1E457CCA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897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126F104-B165-46F5-8605-9EB44DF09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03D828E-879E-4650-B334-434348E1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4CE624C-DBC9-4774-B30D-12A768FDD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386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37A4D6-439C-4DC0-8F3A-4F56299C2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75AAFFB-8CB4-4335-92BF-8454ADA6C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964F93A-280D-4D19-B22E-3435AB231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13D4794-40D0-4E0C-8C7D-97CA513CD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C1F6C0-2FD3-40F8-B582-42CFC4918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5BE188-AC84-4FAA-8D98-0D0871356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594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D3D008-EAAE-4FB4-A39F-E744C875A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DDC85A9-D438-45C5-89AC-3578A43552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F1D28A8-CD3A-4CA9-97DD-77D92297A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F5214E8-56A8-40DA-A638-470B6EF1C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2FFB399-16CC-478C-8B50-8C23BFD97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663A3C5-4D5A-4D46-91B9-4F284C07A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3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6582319-C05B-45A8-A3CD-1FB307ED5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5C1C58E-942A-4836-A7CA-68C8B0604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ECE0C3-AFD5-4376-BEC3-7BEF67803C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DF8BD-9149-45A1-BBF8-992808E946AE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A54081-63D4-4E5E-9951-8DCFC121D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7CB370-2808-4561-B7AA-60B815D66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03146-D110-4ABC-B21E-2B29F1E0A9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172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r>
              <a:rPr lang="ar-SA" sz="66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1218" y="5387277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2B2E534-0C23-4F7F-89EE-085E32B05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6473" y="2412135"/>
            <a:ext cx="5407818" cy="248126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89C7B07-D0AB-4A09-9131-2F979ADDCC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6837" y="1665842"/>
            <a:ext cx="2621756" cy="48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36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7" y="547300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9FA0941-E975-4A25-908F-2DA2905B6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0606" y="2338388"/>
            <a:ext cx="6455569" cy="26098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585992F-EE5F-4A02-8A7B-DC9861AAE6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4970" y="1728788"/>
            <a:ext cx="6062662" cy="40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875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45265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8DD68E-7747-41DB-B756-F16282CA0C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3237" y="2357438"/>
            <a:ext cx="7229475" cy="325754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F237DE6-B7A5-492F-B9A5-6EB7C0A6ED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181" y="1616868"/>
            <a:ext cx="5703093" cy="42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17348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2021-10-04T03:27:32Z</dcterms:created>
  <dcterms:modified xsi:type="dcterms:W3CDTF">2021-10-04T03:33:34Z</dcterms:modified>
</cp:coreProperties>
</file>