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24B285-CD3E-41FF-80FE-92A76BC0F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1715325-E968-4013-96D7-7A70D9A826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7B3354-DBA8-4CCD-A665-F1FBE22C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1D69C22-4F96-4534-9D22-F9401B33F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FAF3D0-14DA-4DA0-9BB4-F3F17AB03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2143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D2F0EB-9AF8-4F05-8F4F-AD2FCC6C6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3A82091-78AC-45FA-9C59-001BEF197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E90B00-3A87-416E-B290-46B2BD298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8634798-8C7D-4EFA-9493-1C973F605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0DB01FA-CD42-446D-99DE-569186975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3518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6DCCC42-1C81-4332-B611-24E778B5E7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19E811F-04D7-4DCE-94AC-CBE03CDF94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7FA4871-D718-44CE-8572-D241BB786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1AD60C6-003A-4BF9-A83E-13EC6DA1F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A47C58-ADDC-4300-832A-454327AF1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7859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551514-C733-46AA-98E0-1CB4F602D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549BB9E-5032-4CC6-A9A5-8634BE095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56E66E4-C2E3-432A-8523-DE5060853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DE1D3B-88E2-48CC-9C70-E96C90A6B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A8B503-FBBF-4051-B889-70477C5DF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647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482433-0BED-4ACB-B075-29DB469F1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D040752-7713-410B-81CD-95B283A52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90F74F3-D540-4346-AA03-2DB9E32B3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374052-EBA9-452A-AFD9-FBCDD835D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1237A64-03AA-4028-9207-95E3E27C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776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D79FBE-3D29-47A0-A5D1-BCA61BD60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C365D1A-FE83-4D67-86FD-80D231E94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C383C72-D8A3-43CD-9916-86EA98645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EA205EA-5CBF-4139-BF67-D811242EA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201DAD1-3D3D-44D5-91F8-17FA132E6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C071F2-6ED1-4DBD-869E-B5CAA1ABC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6343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B28A91-6091-4ACC-941B-6A7E8E413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7046359-9D0F-48D1-990B-4C2C2A355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02EB311-D6A6-4B4E-8918-66982B4CC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C622895-BDD1-4E8A-A5EC-09B1B38421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42D82DF-1F5A-42AF-88CE-0263620856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DA5E27D-5B86-433D-93DF-866764A5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17996F9-86B1-4D55-B6D1-DD6BE403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89C8E9E-5BB9-4904-BD8E-3F73958A3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5404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44389E-E57B-4366-8D0E-369246CB5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E899D54-74D6-463A-B34E-9B5B70956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094D491-E8F8-45B1-9794-8990B560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28F94D1-B584-411D-995D-53DD7F205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404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399ECE5-3517-497E-9F47-920534C27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0BA0867-6E13-4B79-904A-6574F9150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4BC87BA-F138-4721-8D38-85AB1D104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7588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723111-F4F2-4713-963E-BE7E07C63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0056E60-8C78-4D81-B219-510797955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D8620C7-9447-4D19-8734-3C3A7675F4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3D7ABAA-E829-4743-81DC-BB89DBDDF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B82676B-9668-4238-9F85-034166900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30300C9-E9FD-4C0D-BB9E-619F9CF47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8978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18C837-9C85-4F9B-AD1F-BBFBCC09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9CB0264-0092-4470-8FD0-F9ADBC809A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68321A9-FC63-4C07-B370-43DED6793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CF5CA4A-264E-4FDC-B9EC-95A2F1F5A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92E3DA1-CAEC-4964-81A5-47E340CD3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38C87EF-4802-4BCA-ABB1-134C5AB26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59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DA35D8D-3D3E-4F93-A611-BE8ABAD49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5E4CF8F-4B1E-49EB-AD82-3E2DDBA38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56630B-0B3D-4D07-89E6-839E5A691E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EEE1B-0505-49BA-B3D0-1FE7F460AAAA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BC10BAC-11D0-4553-B46A-25956B8CC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FAAFF9-2EE2-41A6-889C-E194C04A37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1C652-6886-4F31-8F33-5B4DB12819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990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4686300" y="475438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6" name="Google Shape;103;p15">
            <a:extLst>
              <a:ext uri="{FF2B5EF4-FFF2-40B4-BE49-F238E27FC236}">
                <a16:creationId xmlns:a16="http://schemas.microsoft.com/office/drawing/2014/main" id="{E2C3E65E-636F-4749-8B21-0AD3EEE7FE9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1474694"/>
            <a:ext cx="1064829" cy="933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836319" y="2293513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2-6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قراءة العـدد ( صفر ) </a:t>
            </a:r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وكتابته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الثاني 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حتى 5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4286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822655" y="1671638"/>
            <a:ext cx="2218141" cy="387182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أقراء العدد </a:t>
            </a:r>
          </a:p>
          <a:p>
            <a:pPr algn="ctr"/>
            <a:r>
              <a:rPr lang="ar-SA" dirty="0"/>
              <a:t>( صفر ) وأكتبه.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sz="1600" dirty="0"/>
              <a:t> </a:t>
            </a:r>
            <a:r>
              <a:rPr lang="ar-SA" sz="1600" b="1" dirty="0">
                <a:solidFill>
                  <a:schemeClr val="accent2">
                    <a:lumMod val="75000"/>
                  </a:schemeClr>
                </a:solidFill>
              </a:rPr>
              <a:t>صفر</a:t>
            </a:r>
            <a:endParaRPr lang="ar-S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C7AEE11B-AF09-4D9B-B72B-896F79721C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202" y="1850188"/>
            <a:ext cx="7370567" cy="3362325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DBB2EBD4-6C2B-4527-AF60-9E1E4354E9A6}"/>
              </a:ext>
            </a:extLst>
          </p:cNvPr>
          <p:cNvSpPr txBox="1"/>
          <p:nvPr/>
        </p:nvSpPr>
        <p:spPr>
          <a:xfrm>
            <a:off x="3277195" y="794028"/>
            <a:ext cx="60971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يعد الطالب الكرات في كل وعاء، ثم ينطق العدد 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39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42875" y="449968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25D58FD-0805-4861-81B4-93682CCC20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0394" y="1474694"/>
            <a:ext cx="8479631" cy="4383181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C9FD5A08-39FE-4398-B65E-2B57CF0D3506}"/>
              </a:ext>
            </a:extLst>
          </p:cNvPr>
          <p:cNvSpPr txBox="1"/>
          <p:nvPr/>
        </p:nvSpPr>
        <p:spPr>
          <a:xfrm>
            <a:off x="4605932" y="609363"/>
            <a:ext cx="60971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يعد الطالب الكرات في كل وعاء، ثم ينطق العدد 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249703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39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42875" y="449968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9FD5A08-39FE-4398-B65E-2B57CF0D3506}"/>
              </a:ext>
            </a:extLst>
          </p:cNvPr>
          <p:cNvSpPr txBox="1"/>
          <p:nvPr/>
        </p:nvSpPr>
        <p:spPr>
          <a:xfrm>
            <a:off x="4605932" y="609363"/>
            <a:ext cx="60971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يعد الطالب الكرات في كل وعاء، ثم ينطق العدد </a:t>
            </a:r>
            <a:endParaRPr lang="ar-SA" sz="2800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67A7BC-2BD9-4DEA-A4B9-F666DEDC70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8469" y="1695450"/>
            <a:ext cx="8858250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194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39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42875" y="449968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9FD5A08-39FE-4398-B65E-2B57CF0D3506}"/>
              </a:ext>
            </a:extLst>
          </p:cNvPr>
          <p:cNvSpPr txBox="1"/>
          <p:nvPr/>
        </p:nvSpPr>
        <p:spPr>
          <a:xfrm>
            <a:off x="4605932" y="609363"/>
            <a:ext cx="60971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يعد الطالب الكرات في كل وعاء، ثم ينطق العدد </a:t>
            </a:r>
            <a:endParaRPr lang="ar-SA" sz="2800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0F059D8-7C43-44E3-ACDE-0B21F5153D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9108" y="1793909"/>
            <a:ext cx="9001125" cy="361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58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39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42875" y="449968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9FD5A08-39FE-4398-B65E-2B57CF0D3506}"/>
              </a:ext>
            </a:extLst>
          </p:cNvPr>
          <p:cNvSpPr txBox="1"/>
          <p:nvPr/>
        </p:nvSpPr>
        <p:spPr>
          <a:xfrm>
            <a:off x="4605932" y="609363"/>
            <a:ext cx="60971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يعد الطالب الكرات في كل وعاء، ثم ينطق العدد </a:t>
            </a:r>
            <a:endParaRPr lang="ar-SA" sz="2800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2322E5-F14D-40A6-81E8-8993289BB3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6294" y="1749085"/>
            <a:ext cx="8991600" cy="355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22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5007767" y="4521905"/>
            <a:ext cx="217646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ABEF303-AA14-4E6E-ADBC-B9F7048FEDF0}"/>
              </a:ext>
            </a:extLst>
          </p:cNvPr>
          <p:cNvSpPr txBox="1"/>
          <p:nvPr/>
        </p:nvSpPr>
        <p:spPr>
          <a:xfrm>
            <a:off x="3011686" y="1741939"/>
            <a:ext cx="616862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طلابي المبدعين  بعد أخذ قسطاً من الراحة  </a:t>
            </a: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توجه إلى منصة مدرستي لحل الواجب .. </a:t>
            </a: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lang="ar-SA" sz="3200" b="1" dirty="0">
              <a:solidFill>
                <a:schemeClr val="accent5">
                  <a:lumMod val="50000"/>
                </a:schemeClr>
              </a:solidFill>
              <a:latin typeface="Aref Ruqaa"/>
              <a:ea typeface="Aref Ruqaa"/>
              <a:cs typeface="Aref Ruqaa"/>
              <a:sym typeface="Aref Ruqa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بالتوفيق للجميع</a:t>
            </a:r>
          </a:p>
        </p:txBody>
      </p:sp>
    </p:spTree>
    <p:extLst>
      <p:ext uri="{BB962C8B-B14F-4D97-AF65-F5344CB8AC3E}">
        <p14:creationId xmlns:p14="http://schemas.microsoft.com/office/powerpoint/2010/main" val="200096434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2182</TotalTime>
  <Words>132</Words>
  <Application>Microsoft Office PowerPoint</Application>
  <PresentationFormat>شاشة عريضة</PresentationFormat>
  <Paragraphs>28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Arabic Typesetting</vt:lpstr>
      <vt:lpstr>Aref Ruqaa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2021-09-18T11:22:45Z</dcterms:created>
  <dcterms:modified xsi:type="dcterms:W3CDTF">2021-09-19T23:45:09Z</dcterms:modified>
</cp:coreProperties>
</file>