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1" r:id="rId4"/>
    <p:sldId id="265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14F270-AC11-4396-9CF2-0A70314D9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CA0FD17-8947-43DF-AA00-351FA4520D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3C704BF-D77D-4F1B-BAE7-BC2C9BB0B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B7A9F1-665C-49C2-996D-9AB64A051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1AD993A-F835-4C10-84D5-77231B112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427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9DC434-EB54-4014-9CE8-0DD019B5E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5EA74E2-057E-43E5-85DB-02BE10A1B1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144390-C417-4E91-9D6A-7E641E926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EF7B47-C216-4876-85F6-F8A4ECC45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D61829-F37D-402E-A264-EBE616858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0547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53A228B-AE9F-4D49-8FFC-33DD617F5E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79B60B0-95DD-4502-A2E8-0953225DB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47E03A-7EDB-4A73-97A1-A7A068A5A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4CE66C8-781D-486E-A1E2-A2ECEFDB0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B306E5-B37C-448D-8F77-BA3566468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3574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BD41B9-8D74-4853-A50F-82E38A827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F10EF0-A7F7-4C1A-8976-A033ECA95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945B81-A179-4885-8151-BD34E7017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83A54E5-6C6E-443B-94F1-234F95FC8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FE07E0-63D2-4C77-8414-D186F85C2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80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01F77D-7D88-43C9-B5D4-5B6D8A844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F69F6B7-DE64-49C1-BEEF-6BCA39F67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AE793A2-F489-4A94-8E6F-8193DDCD5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E883359-C3DF-4DE8-88E5-719E7363D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B34D2D9-1F90-4E8C-BFC2-CB6D0FC07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000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5A5E12-8B10-4E5C-A57F-555D5B4CF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2B8C5D5-AE57-407E-82B3-7B145F994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2145254-BCA8-4E44-8B0A-F2FA9A89E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4AD856C-6F6A-48D7-B9A7-C99A8C351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F45C070-EE3D-4522-8812-106971360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41C9047-B9E4-4DE2-95D6-2CBA8F9AE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098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5882E4-E124-420F-8967-88A9E58A8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E13C3BA-55EF-484E-8D8A-4BB5A29EE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F971684-45BF-4094-8CF8-77B4E9E38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2E88E8E-3455-45FD-87C9-7ED3226F32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510156D-9770-4C21-BF01-FD67717B5A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B72ADA8-9FE6-4075-BD15-65035FEEA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148080F-E64B-4E1A-92BC-2A284D253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E0CDBC8-23A1-4BC9-A562-39D3A6CDD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6982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E7C73D-8948-4A37-9A08-F4908F18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527AC8A-8AD5-460C-9EF5-835489B9F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1B16167-EB80-4DA1-B505-541014A40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D676B7E-38B4-4D36-9C81-4837C4A62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01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8CCD1B7-5255-45F1-9080-F26F5DE16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0E72215-BF3B-49EC-8BC6-45A381278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D81529F-9FE8-4C28-B326-A8AF906FE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385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A2544B-C3DA-4C0B-A1EA-88412F4BA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B55CCE3-AA79-40E2-8395-E329C32B5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0191BA6-E3DB-4BD1-A921-1374493CE5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958C632-92C0-409E-A0A4-C6ECB75D1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0DC5E4E-CA5F-4E46-A813-957A53377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4526EB9-DB0C-4215-9E4E-F927E8240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1546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4EA8E3C-817A-4264-B594-A2227AC3B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16AFA33-BD9D-4390-939B-8A2B130A6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4C78286-BF78-4EF5-9388-B545D1A38D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FE9BD8B-9468-4222-91A9-2DABBB525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8E7E973-6590-4DF4-A1A9-668958A94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6E0D05B-07E0-48F5-A803-FF38B35E8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312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051E719-B340-4798-8C44-682476ECF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F331E71-1234-4720-9468-6116300E2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13B95A-11E5-4DC2-8AC5-66CEB16647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65F9A-E3B1-4BCE-9AEE-57068D5C58C6}" type="datetimeFigureOut">
              <a:rPr lang="ar-SA" smtClean="0"/>
              <a:t>11/02/43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018F53D-6F64-4CD5-A4BB-0D8E732E00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53556D-593E-4E45-8DCC-15E7AB848D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FF3E0-1561-4F5C-8BC1-360A08368B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100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8451056" y="49688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6" name="Google Shape;103;p15">
            <a:extLst>
              <a:ext uri="{FF2B5EF4-FFF2-40B4-BE49-F238E27FC236}">
                <a16:creationId xmlns:a16="http://schemas.microsoft.com/office/drawing/2014/main" id="{E2C3E65E-636F-4749-8B21-0AD3EEE7FE9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1474694"/>
            <a:ext cx="1064829" cy="933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836319" y="2293513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2-5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 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برسم صورة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الثاني 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حتى 5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236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457734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36913" y="1671639"/>
            <a:ext cx="2503884" cy="3636168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r>
              <a:rPr lang="ar-SA" dirty="0"/>
              <a:t>أعد الأعداد         1 ، 2 ،3 ، 4 ، 5 ، وأسميها ، وأميزها باستعمال الرسوم التوضيحية.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42ADA4AD-49A3-4148-9FBE-BB0AB0835F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2168" y="1474694"/>
            <a:ext cx="3489741" cy="3775962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0F7C4ADB-8B00-47FE-A8AE-30F46AB492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5197" y="1671639"/>
            <a:ext cx="4245768" cy="3505200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BE9A967-8F01-403C-BB51-D3DE0E8AD544}"/>
              </a:ext>
            </a:extLst>
          </p:cNvPr>
          <p:cNvSpPr txBox="1"/>
          <p:nvPr/>
        </p:nvSpPr>
        <p:spPr>
          <a:xfrm>
            <a:off x="4352933" y="691845"/>
            <a:ext cx="61686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يصل الطالب بخط بين كل حلقة صيد وبطة واحدة ، ثم يرسم في المكان المخصص </a:t>
            </a:r>
            <a:r>
              <a:rPr lang="en-US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O</a:t>
            </a:r>
            <a:r>
              <a:rPr lang="ar-SA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تمثل كل بطة تم صيدها ، ثم </a:t>
            </a:r>
            <a:r>
              <a:rPr lang="ar-SA" sz="2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اسألة</a:t>
            </a:r>
            <a:r>
              <a:rPr lang="ar-SA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: </a:t>
            </a:r>
            <a:r>
              <a:rPr lang="ar-SA" sz="2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ماعدد</a:t>
            </a:r>
            <a:r>
              <a:rPr lang="ar-SA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البطات التي تم صيدها ؟</a:t>
            </a:r>
            <a:endParaRPr lang="ar-SA" sz="2000" dirty="0"/>
          </a:p>
        </p:txBody>
      </p:sp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428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267888" y="329974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F8C0BF1-C724-42E2-8F8C-87EB19614D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9525" y="1831180"/>
            <a:ext cx="4164806" cy="317658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89C809F-4983-4D5C-9CB8-5B3F3F030D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0935" y="1628779"/>
            <a:ext cx="5603082" cy="3571875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52D9DD6-0598-4E54-AE25-08E94105579D}"/>
              </a:ext>
            </a:extLst>
          </p:cNvPr>
          <p:cNvSpPr txBox="1"/>
          <p:nvPr/>
        </p:nvSpPr>
        <p:spPr>
          <a:xfrm>
            <a:off x="4545211" y="705535"/>
            <a:ext cx="61686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يصل الطالب بخط بين كل حلقة صيد وبطة واحدة ، ثم يرسم في المكان المخصص </a:t>
            </a:r>
            <a:r>
              <a:rPr lang="en-US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O</a:t>
            </a:r>
            <a:r>
              <a:rPr lang="ar-SA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تمثل كل بطة تم صيدها ، ثم </a:t>
            </a:r>
            <a:r>
              <a:rPr lang="ar-SA" sz="2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اسألة</a:t>
            </a:r>
            <a:r>
              <a:rPr lang="ar-SA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: </a:t>
            </a:r>
            <a:r>
              <a:rPr lang="ar-SA" sz="2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ماعدد</a:t>
            </a:r>
            <a:r>
              <a:rPr lang="ar-SA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البطات التي تم صيدها ؟</a:t>
            </a:r>
            <a:endParaRPr lang="ar-SA" sz="2000" dirty="0"/>
          </a:p>
        </p:txBody>
      </p:sp>
    </p:spTree>
    <p:extLst>
      <p:ext uri="{BB962C8B-B14F-4D97-AF65-F5344CB8AC3E}">
        <p14:creationId xmlns:p14="http://schemas.microsoft.com/office/powerpoint/2010/main" val="423850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419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5093495" y="4795567"/>
            <a:ext cx="207645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3C40614-452D-4408-A738-85CC35DA0D68}"/>
              </a:ext>
            </a:extLst>
          </p:cNvPr>
          <p:cNvSpPr txBox="1"/>
          <p:nvPr/>
        </p:nvSpPr>
        <p:spPr>
          <a:xfrm>
            <a:off x="3011686" y="1947108"/>
            <a:ext cx="616862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طلابي المبدعين  بعد أخذ قسطاً من الراحة  </a:t>
            </a: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توجه إلى منصة مدرستي لحل الواجب .. </a:t>
            </a: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lang="ar-SA" sz="3200" b="1" dirty="0">
              <a:solidFill>
                <a:schemeClr val="accent5">
                  <a:lumMod val="50000"/>
                </a:schemeClr>
              </a:solidFill>
              <a:latin typeface="Aref Ruqaa"/>
              <a:ea typeface="Aref Ruqaa"/>
              <a:cs typeface="Aref Ruqaa"/>
              <a:sym typeface="Aref Ruqa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بالتوفيق للجميع</a:t>
            </a:r>
          </a:p>
        </p:txBody>
      </p:sp>
    </p:spTree>
    <p:extLst>
      <p:ext uri="{BB962C8B-B14F-4D97-AF65-F5344CB8AC3E}">
        <p14:creationId xmlns:p14="http://schemas.microsoft.com/office/powerpoint/2010/main" val="36705277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133</Words>
  <Application>Microsoft Office PowerPoint</Application>
  <PresentationFormat>شاشة عريضة</PresentationFormat>
  <Paragraphs>20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0" baseType="lpstr">
      <vt:lpstr>Arabic Typesetting</vt:lpstr>
      <vt:lpstr>Aref Ruqaa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2021-09-17T21:09:34Z</dcterms:created>
  <dcterms:modified xsi:type="dcterms:W3CDTF">2021-09-18T10:11:45Z</dcterms:modified>
</cp:coreProperties>
</file>