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8FFDF6-3B5F-45E5-9D6C-F5005A55B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9394CFE-9BBD-4D97-99F8-4758F33F63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09EE966-89E4-4926-850A-3B15E3DDC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5B2B-B74C-405E-A2DC-A0CAB9103E6D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EE06A4E-894C-4D78-BC9B-0C9C38E09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8A0A245-CBAF-407F-B011-FD73E0536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2F77-B318-4814-BE55-9F778DCE02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1024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35671F-0A4C-45BB-ABB2-D9E061D43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56596FD-414E-491E-85A3-E14F3A5917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2B58054-E152-4E7D-98C1-936D98211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5B2B-B74C-405E-A2DC-A0CAB9103E6D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9D30689-A93A-43D6-988F-4D2F3CAB8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9BC4990-7CDA-4C42-80AA-A8DB2AA1E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2F77-B318-4814-BE55-9F778DCE02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4323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2C0D89E-6C41-4F38-974F-DA4C7D6727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8472BF3-A89A-4032-BB35-B722FE814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F64700-287E-4AFA-B5D9-2B1029BFC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5B2B-B74C-405E-A2DC-A0CAB9103E6D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53FF7C3-7DF6-46CA-A4AB-40AF3EFFA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B52931A-A3BB-4EB5-A06B-AC25BE768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2F77-B318-4814-BE55-9F778DCE02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1645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451A37-6205-42E7-91C4-D34B0C979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6C5CF24-B0CF-4534-9490-2CD04ADD3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DB416AF-9B78-462F-A827-51DDA26E7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5B2B-B74C-405E-A2DC-A0CAB9103E6D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587EFE-F57E-457A-8731-F90724819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9744C43-5B5A-441A-BD71-1CCEA67A7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2F77-B318-4814-BE55-9F778DCE02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0924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B81D2C9-A846-4A26-9340-78C61FDF6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F29BBF5-946B-4F99-83F3-3E06E2953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3CE7830-2976-4561-A9F2-E6CD9E614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5B2B-B74C-405E-A2DC-A0CAB9103E6D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A7BEBC4-2563-4589-8B61-8A3A69A9B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2ECAC48-F858-43D8-BB79-1FEE1377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2F77-B318-4814-BE55-9F778DCE02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6105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2EAF833-E41C-4834-9ED7-5DDCE1C81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CA76D05-5799-4E01-8689-BAD392CB08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5CA3D54-DCD3-4AD2-9D0F-DC20246BF7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E0DB5B6-BC60-4CD6-ACAA-88A3CD72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5B2B-B74C-405E-A2DC-A0CAB9103E6D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9E743FF-2D2F-48F1-A623-FD5744327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8538D0A-8461-48FF-8157-4F5144F52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2F77-B318-4814-BE55-9F778DCE02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6472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FFD05A-8B97-4F83-9556-2A816BA7B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CA0777A-C34B-4349-9F0C-B996C0F489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77AB018-6D52-4122-A537-EA78309498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644518C-15E9-4B1F-8EF1-FA6707E9E3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C93E6BA-182C-447D-A283-8D24B5A16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69864AC2-BF9F-4BD4-9BD1-1DAC79EBD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5B2B-B74C-405E-A2DC-A0CAB9103E6D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C60F215-DD9A-47E2-9656-9AE070FAD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8186287-DE2F-492C-A682-A7B527236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2F77-B318-4814-BE55-9F778DCE02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6702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54CBD9-E82E-4C56-9D60-34340943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8A8089D-3591-4DDA-9FFD-B16A4A17F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5B2B-B74C-405E-A2DC-A0CAB9103E6D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8F00E12-C865-4B77-9BEE-924F300A9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2008108-02A9-498E-8F57-17C63A149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2F77-B318-4814-BE55-9F778DCE02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3543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A1193C3-CED8-4A9F-B14D-E6A688145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5B2B-B74C-405E-A2DC-A0CAB9103E6D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1368A62-A767-4279-AC83-D96EBE722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E5CE160-6EB8-41A9-A5A9-49D3AAD43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2F77-B318-4814-BE55-9F778DCE02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44594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C07EF04-E3F7-490B-8389-E862DE11A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ECDB4D7-9B66-42C9-99D2-6B255BC86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4DC4563-9512-45BD-8C58-C1A777304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B9C3C7E-A044-4C5C-A4C3-888F53569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5B2B-B74C-405E-A2DC-A0CAB9103E6D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7958402-9AFD-4794-85C6-05F7C1426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C1E2BB0-F8E8-47B5-9DEE-4735FA2B2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2F77-B318-4814-BE55-9F778DCE02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0889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406B3B3-4946-46CA-A264-EBA12B7B9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7757D01-6A63-4E0A-BEC8-A7BAD6C70A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DCE2118-980B-4991-836C-04076DC4B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9FFCDAF-FB8B-48FE-9757-492751619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5B2B-B74C-405E-A2DC-A0CAB9103E6D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36D5C5C-AC05-4B9F-8175-771865166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4A09014-2C7A-450A-803D-7668C3ACA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2F77-B318-4814-BE55-9F778DCE02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9908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3ABCBD3-D471-4B20-A52D-41820763E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18A5FDA-CF65-417B-9A80-BE383B240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1DA8445-F284-44BD-B58D-F336422C2D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75B2B-B74C-405E-A2DC-A0CAB9103E6D}" type="datetimeFigureOut">
              <a:rPr lang="ar-SA" smtClean="0"/>
              <a:t>10/02/43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D5F5592-B260-4BC2-9892-E281020B7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D11F315-1980-4934-A8D9-7E6BAF3442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82F77-B318-4814-BE55-9F778DCE02D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7683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8451056" y="49688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6" name="Google Shape;103;p15">
            <a:extLst>
              <a:ext uri="{FF2B5EF4-FFF2-40B4-BE49-F238E27FC236}">
                <a16:creationId xmlns:a16="http://schemas.microsoft.com/office/drawing/2014/main" id="{E2C3E65E-636F-4749-8B21-0AD3EEE7FE9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1474694"/>
            <a:ext cx="1064829" cy="933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836319" y="2293513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2-٤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قراءة العددين 4 ، 5 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وكتابتهما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2733078" y="641123"/>
            <a:ext cx="7853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الفصل الثاني                              </a:t>
            </a:r>
            <a:r>
              <a:rPr lang="ar-SA" sz="3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الأعـداد حتى 5</a:t>
            </a:r>
            <a:endParaRPr lang="ar-SA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5715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579769" y="5457734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36913" y="1671639"/>
            <a:ext cx="2503884" cy="3636168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r>
              <a:rPr lang="ar-SA" dirty="0"/>
              <a:t>أقراء العـددين</a:t>
            </a:r>
          </a:p>
          <a:p>
            <a:pPr algn="ctr"/>
            <a:r>
              <a:rPr lang="ar-SA" dirty="0"/>
              <a:t> 4 ، 5 وأكتبهما.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ar-SA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9D972B7-A3BD-43F5-8930-FA40A12FE3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4488" y="1612107"/>
            <a:ext cx="7785510" cy="347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579769" y="5457734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1BC7DB0-808E-4862-8FFF-FE20A60E70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3587" y="1814513"/>
            <a:ext cx="9667875" cy="3378993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9C366D4B-9A87-401F-B725-5D9675A91932}"/>
              </a:ext>
            </a:extLst>
          </p:cNvPr>
          <p:cNvSpPr txBox="1"/>
          <p:nvPr/>
        </p:nvSpPr>
        <p:spPr>
          <a:xfrm>
            <a:off x="3664744" y="712903"/>
            <a:ext cx="72854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أرسم 4 فراشات ، ثم مرر القلم على العدد المنقط ، ثم أكتب العدد 4 :</a:t>
            </a:r>
            <a:r>
              <a:rPr lang="ar-SA" sz="32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4232242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134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579769" y="5457734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FADBB1-5B7F-4110-8C31-2D92B82EDB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47901" y="1821655"/>
            <a:ext cx="9582150" cy="330041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B917EBC1-C47C-41C3-9CF5-5DCAF8F9EBE0}"/>
              </a:ext>
            </a:extLst>
          </p:cNvPr>
          <p:cNvSpPr txBox="1"/>
          <p:nvPr/>
        </p:nvSpPr>
        <p:spPr>
          <a:xfrm>
            <a:off x="3893344" y="690443"/>
            <a:ext cx="69853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أرسم 5 كرات  ، ثم مرر القلم على العدد المنقط ، ثم أكتب العدد 5  :</a:t>
            </a:r>
            <a:r>
              <a:rPr lang="ar-SA" sz="32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671454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4194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242887" y="373586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C7EEFFC3-7F71-45E8-84F1-A1CBBDBF64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8950" y="1573915"/>
            <a:ext cx="8851106" cy="4155372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BA6CBB0E-A344-405B-827E-E5DF18AB9E2C}"/>
              </a:ext>
            </a:extLst>
          </p:cNvPr>
          <p:cNvSpPr txBox="1"/>
          <p:nvPr/>
        </p:nvSpPr>
        <p:spPr>
          <a:xfrm>
            <a:off x="4663082" y="681362"/>
            <a:ext cx="61686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عــد الأشياء  ،ثم انطق العدد ، ثم أكتب العدد ثلاث مرات :</a:t>
            </a:r>
            <a:r>
              <a:rPr lang="ar-SA" sz="32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234900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134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242887" y="373586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00E1D71-0680-47CF-A728-78CDC35CC3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7481" y="1657350"/>
            <a:ext cx="9151143" cy="3864769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A61689B-47D9-4B37-BC26-4AE54E2B20A4}"/>
              </a:ext>
            </a:extLst>
          </p:cNvPr>
          <p:cNvSpPr txBox="1"/>
          <p:nvPr/>
        </p:nvSpPr>
        <p:spPr>
          <a:xfrm>
            <a:off x="4598788" y="681362"/>
            <a:ext cx="60971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عــد الأشياء  ،ثم انطق العدد ، ثم أكتب العدد ثلاث مرات :</a:t>
            </a:r>
            <a:r>
              <a:rPr lang="ar-SA" sz="32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420762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134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242887" y="373586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C11BABF-21C4-43A7-92CC-89F2473162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0787" y="2154261"/>
            <a:ext cx="9267825" cy="254947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AAA2178D-7D01-4B2C-93DE-C6B93CF12D4B}"/>
              </a:ext>
            </a:extLst>
          </p:cNvPr>
          <p:cNvSpPr txBox="1"/>
          <p:nvPr/>
        </p:nvSpPr>
        <p:spPr>
          <a:xfrm>
            <a:off x="4598789" y="681362"/>
            <a:ext cx="60971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عــد الأشياء  ،ثم انطق العدد ، ثم أكتب العدد ثلاث مرات :</a:t>
            </a:r>
            <a:r>
              <a:rPr lang="ar-SA" sz="32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2520190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419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5093495" y="4795567"/>
            <a:ext cx="2076452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3C40614-452D-4408-A738-85CC35DA0D68}"/>
              </a:ext>
            </a:extLst>
          </p:cNvPr>
          <p:cNvSpPr txBox="1"/>
          <p:nvPr/>
        </p:nvSpPr>
        <p:spPr>
          <a:xfrm>
            <a:off x="3011686" y="1947108"/>
            <a:ext cx="616862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 b="1" dirty="0">
                <a:solidFill>
                  <a:schemeClr val="accent5">
                    <a:lumMod val="50000"/>
                  </a:schemeClr>
                </a:solidFill>
                <a:latin typeface="Aref Ruqaa"/>
                <a:ea typeface="Aref Ruqaa"/>
                <a:cs typeface="Aref Ruqaa"/>
                <a:sym typeface="Aref Ruqaa"/>
              </a:rPr>
              <a:t>طلابي المبدعين  بعد أخذ قسطاً من الراحة  </a:t>
            </a: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 b="1" dirty="0">
                <a:solidFill>
                  <a:schemeClr val="accent5">
                    <a:lumMod val="50000"/>
                  </a:schemeClr>
                </a:solidFill>
                <a:latin typeface="Aref Ruqaa"/>
                <a:ea typeface="Aref Ruqaa"/>
                <a:cs typeface="Aref Ruqaa"/>
                <a:sym typeface="Aref Ruqaa"/>
              </a:rPr>
              <a:t>توجه إلى منصة مدرستي لحل الواجب .. </a:t>
            </a: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lang="ar-SA" sz="3200" b="1" dirty="0">
              <a:solidFill>
                <a:schemeClr val="accent5">
                  <a:lumMod val="50000"/>
                </a:schemeClr>
              </a:solidFill>
              <a:latin typeface="Aref Ruqaa"/>
              <a:ea typeface="Aref Ruqaa"/>
              <a:cs typeface="Aref Ruqaa"/>
              <a:sym typeface="Aref Ruqa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 b="1" dirty="0">
                <a:solidFill>
                  <a:schemeClr val="accent5">
                    <a:lumMod val="50000"/>
                  </a:schemeClr>
                </a:solidFill>
                <a:latin typeface="Aref Ruqaa"/>
                <a:ea typeface="Aref Ruqaa"/>
                <a:cs typeface="Aref Ruqaa"/>
                <a:sym typeface="Aref Ruqaa"/>
              </a:rPr>
              <a:t>بالتوفيق للجميع</a:t>
            </a:r>
          </a:p>
        </p:txBody>
      </p:sp>
    </p:spTree>
    <p:extLst>
      <p:ext uri="{BB962C8B-B14F-4D97-AF65-F5344CB8AC3E}">
        <p14:creationId xmlns:p14="http://schemas.microsoft.com/office/powerpoint/2010/main" val="367052775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157</Words>
  <Application>Microsoft Office PowerPoint</Application>
  <PresentationFormat>شاشة عريضة</PresentationFormat>
  <Paragraphs>28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4" baseType="lpstr">
      <vt:lpstr>Arabic Typesetting</vt:lpstr>
      <vt:lpstr>Aref Ruqaa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2021-09-17T20:06:09Z</dcterms:created>
  <dcterms:modified xsi:type="dcterms:W3CDTF">2021-09-17T21:28:59Z</dcterms:modified>
</cp:coreProperties>
</file>