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06C1FF-9955-415A-90CC-860622C28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03E2802-FDE1-4015-A683-A9056439D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230637-6943-4C6D-A2E2-74FA36D9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642DEE-3427-43ED-8A2F-706254387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371AB93-C269-4548-A35B-E2EC8F159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004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78BD17-8241-4521-B4A2-6209545AF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7DD5425-32FA-4EBA-A264-77213D545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0B7ED6-8E5A-477A-B01E-EA4A537EC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BE809D-08B4-45D6-8559-8A984A2B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FF9D0D-76F2-4292-A06E-C2CCE1E3C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388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D9BA3A0-45A8-4CA3-A0DE-4E96563E68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DBE40A5-7CED-433D-A75C-F388FE454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ADB9A0-2363-48F3-8AE8-F99CD761D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11A3EB-A0F3-4E79-A79B-2EE31B1F0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37AE01-3CB0-4FED-99A8-EFEAC9402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169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34BF05-18BF-467F-B592-F91BAC021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9A94AE4-F580-48F9-AA99-35FB7DD83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B72538-87C4-4232-AE23-8B9F6B988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BDEB53C-3D65-472C-AB5A-E5020A928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2C4DD2-E742-4E5F-AB2D-7B91EBD8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27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D6C96F-BC62-4078-89E2-7D5E4D1F0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11AA4A6-1E69-4448-BF8B-F358F6568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8FC3F4-1A50-4B45-9E1B-86C10020E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031AAA7-2193-47F8-B46B-EB89724EE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D7F3197-A2E1-4F67-BA20-084760B48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442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AC6929-E134-4C30-AA33-D39FB1C6E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539647-B018-477B-B603-8E270AAED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5E6F002-9241-4D5E-A162-5F2A8E17B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580FA69-0E54-484B-9976-147268DF6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F682955-FD7C-4902-9EDD-801AB7972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01CB9C0-3C7D-49FD-8438-A1778FCBE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5201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5BEE39-67CD-4946-9A22-16E3BF1BE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E2FAE0C-99F4-4538-9D4E-84E28DAB2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736D28C-124D-4F00-BAE7-8EE7A794C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F3EBA04-D668-41E7-8466-C5A626A2C4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04B3D29-0361-4010-AE8A-58A822086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6DA49D6-788D-4E36-ADC1-221234F5C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DCED9C8-D934-4307-8234-5942AE859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AB1B4F9-7804-41AD-9006-E82B36C60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584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2055D3-DFE2-475F-88E2-AEC146167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28714F4-C6DE-47AB-BB2B-149BFF9C2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C139AFE-15F8-4DE4-93EE-2EE435E95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16B7D82-C2C3-431F-A2D2-11B540703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498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3C6F436-F500-45C1-98C6-1C5F99077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C516416-E98F-4372-945B-EA4B9879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D1BA110-CFA8-424B-952C-A280417C0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732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873127-4FE5-40B0-A5A0-AE082A7E5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15034D-C7B0-463C-BEB5-AEA1CB9A0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115187A-DB09-43F4-8052-15A5D3339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998A2F2-483E-479D-83F0-4AE9B1A66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70466F5-F325-47C9-A06D-95D566D1C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5B6A206-312F-4302-B0D7-EE535CBB3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18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A6D953-7966-48A2-BD5E-E79305839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91A26E8-4D80-4951-9D79-32FDEC341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6D9263C-05CA-4160-8912-CEB2CA760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036E70B-B852-48F6-AEEF-8A995E57E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4434391-F4E9-4D15-80F8-D4F670A61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04C349E-9008-43D4-8673-3E11F2EFC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158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CF0AD45-E936-42D0-A599-6C3A46AF3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B4E67E7-7AAD-40BF-96CB-E9B061EF1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DBDFD-AD26-4F6C-944B-8B649EDF8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AA818-68D8-4F45-848B-5A3819DE92C3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EBEAFC-649A-43A7-B16D-5050FEFF46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CCDC55-69B9-42F4-B2BB-590816500C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AE711-670C-4D12-951B-778D270089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105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1 -3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45909FF-2400-413B-BAB5-CB30F6A127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4649" y="2261156"/>
            <a:ext cx="8605837" cy="28098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732305B-288D-47B9-9329-7D60A80E8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6556" y="1653930"/>
            <a:ext cx="4660107" cy="39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588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73840" y="5373221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6F0F82B-956B-4CBD-82B7-00F95742A3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7487" y="2164555"/>
            <a:ext cx="8065294" cy="310888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91D7373-919B-4DAD-B6E2-A193D704A1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3419" y="1584564"/>
            <a:ext cx="7398543" cy="48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02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73840" y="5373221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07EC709-B956-445F-9906-FD0C9C0A25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731" y="2807495"/>
            <a:ext cx="7908132" cy="144303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06BE1E3-508F-4EDF-B73D-CDF6EF286E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3956" y="1684806"/>
            <a:ext cx="2837259" cy="45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52139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2021-10-04T03:20:40Z</dcterms:created>
  <dcterms:modified xsi:type="dcterms:W3CDTF">2021-10-04T03:26:10Z</dcterms:modified>
</cp:coreProperties>
</file>