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73F9CE-ECCA-4740-8B1D-39D1AE28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F579833-BDF8-454E-8CD3-30724DF90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598874-CB7E-40DF-9B57-9D48C4F1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D49BCC-6438-4F0E-BF54-AE95B873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FD5EF0-C56F-4CD8-86FF-405B7850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008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1B9A78-8EF1-40FD-8C3B-23904476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52C004-7CB5-4D4C-875A-1245650B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F8D3E2-0DDA-4CC3-86B7-F09989CD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C98A1A-944E-4250-894E-E1FC5E70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F95719-EEE3-4942-A71F-DA078F4A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1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9FBD91-5DBC-4078-8CAE-9364C5736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FF9653-C09F-495A-8F7D-7947A8C9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A2BDA5-BD50-4397-9981-AC183C5F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678229-2415-4DF7-AFE0-CEB2DAF2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E42637-727E-4FEC-8095-735B2E5B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6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55957B-8A48-4E68-B049-A7384380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DC85FB-DD54-4D4A-B816-1176E8A9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F8B7D3-C948-4CD7-95FC-BCFBBC47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724AC-A943-42AB-92B5-24A4E486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82E57D-AD07-4B6C-B788-663F3488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76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95DB-F419-48CA-84BB-F550713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B9CD9F-9565-4C51-98B3-6936C4D0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0AA5D8-DEE3-4341-A168-2DCF0667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22E90A-F4D2-4E4E-9C12-FAC14D29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01E5FC-07F8-4FC5-9992-2E0E890F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5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1872D6-BE7F-48BC-BBC3-999685C4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3B1ABB-6BDD-4F1E-811D-28D20C991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76BAC6-FE8F-4033-9876-EED683879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C15E83-5C13-4357-8A7B-50CEB19D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F34828-F659-471E-87A4-1B668444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959870-4C22-4386-B818-6E70AF48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0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B61BF-C83B-4399-84B9-B60B48B1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D76594-EDCE-4FCB-9CE5-23DAC347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AEE640-B224-4384-A87F-F4EA68F56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44C193B-D10A-4D33-97BF-E9644DF1E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1F3F71-41E5-484F-B803-F000DC965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7ACA6A-1D9B-453D-AD6B-E31081A7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AAF2801-E27A-4F52-85B1-BDA8109D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66C10E4-FE40-445F-8DDC-DDC718B7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75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821179-0ECB-4510-BFEA-3480B65F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5A46F92-7D69-4440-8BF7-704FB09D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4511CF-77B5-44D4-B130-E45521DC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B476C2-6189-4D7C-9BA0-0541A405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5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DAFAD95-2A20-4165-BCD0-52E98AC2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40286B-787B-4151-8E6A-0433DDA4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AE8834-ABC4-4D4F-9412-E57ACF12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08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5913DF-FBDD-4218-816B-D487194B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16EFB6-6C5B-463B-BCCD-424CF7C6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C5AAB0-6B15-42F6-8FFA-FBDC046CD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7575D9-0D3A-4D49-B320-706EDF56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113441-58D5-46B0-9AA1-F12D9C7F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5D2359-156B-4775-8F6C-E9FA39A1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54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78C17-ED56-425E-BBE9-60D08D4C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93BD23C-A9C2-4B71-A51A-BB7CCB114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D5BD37A-D9A1-4E8B-8AD8-C09B3131E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DFA824-6230-4810-97E0-1F2E2000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25500F-4062-450E-918E-92ABCF71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80C694-2698-4A1F-A9B9-0B7BA721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252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6750BB-3E4E-46C2-8036-B5424881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00FCB8-85CF-4F2F-8081-55B64605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1BA1B5-E757-48A4-82AC-C594BEBE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ED4-DA5C-44B5-9C7B-0E842AA83BC8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C156BB-F376-40DE-90F3-D0DD3F0C5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391120-442A-4EC2-9560-B5F7D690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AE48-AEB5-4055-AF42-4EDCD41FE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72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5A9FE48C-0E61-4B61-B208-0E2B45D3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3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43E4877-344B-4023-8A15-434914492AE3}"/>
              </a:ext>
            </a:extLst>
          </p:cNvPr>
          <p:cNvSpPr txBox="1"/>
          <p:nvPr/>
        </p:nvSpPr>
        <p:spPr>
          <a:xfrm>
            <a:off x="9115811" y="5406659"/>
            <a:ext cx="2056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A69CBCE-55F8-4706-9D9B-717F1D73E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1" y="1707355"/>
            <a:ext cx="1364456" cy="1369909"/>
          </a:xfrm>
          <a:prstGeom prst="rect">
            <a:avLst/>
          </a:prstGeom>
        </p:spPr>
      </p:pic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1C0F85C8-683E-4C40-90ED-CB241ADEF9D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9822" y="243779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300EE9-CD99-4279-B116-AC337553C076}"/>
              </a:ext>
            </a:extLst>
          </p:cNvPr>
          <p:cNvSpPr txBox="1"/>
          <p:nvPr/>
        </p:nvSpPr>
        <p:spPr>
          <a:xfrm>
            <a:off x="5772150" y="2214360"/>
            <a:ext cx="30289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2 - 3</a:t>
            </a:r>
            <a:endParaRPr lang="ar-SA" sz="36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العددان 4 ، 5 </a:t>
            </a:r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74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F230993-9256-4177-9F37-C9D9D9DA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017778C-0E9C-420C-92B0-137055576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82" y="1878244"/>
            <a:ext cx="6650832" cy="3379556"/>
          </a:xfrm>
          <a:prstGeom prst="rect">
            <a:avLst/>
          </a:prstGeom>
        </p:spPr>
      </p:pic>
      <p:sp>
        <p:nvSpPr>
          <p:cNvPr id="7" name="وسيلة الشرح: سهم لليسار 6">
            <a:extLst>
              <a:ext uri="{FF2B5EF4-FFF2-40B4-BE49-F238E27FC236}">
                <a16:creationId xmlns:a16="http://schemas.microsoft.com/office/drawing/2014/main" id="{F25BABDD-6408-45C8-B491-0437F5ADE480}"/>
              </a:ext>
            </a:extLst>
          </p:cNvPr>
          <p:cNvSpPr/>
          <p:nvPr/>
        </p:nvSpPr>
        <p:spPr>
          <a:xfrm>
            <a:off x="9622630" y="1878244"/>
            <a:ext cx="2150269" cy="337955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sz="1600" dirty="0"/>
          </a:p>
          <a:p>
            <a:pPr algn="ctr"/>
            <a:r>
              <a:rPr lang="ar-SA" sz="1600" dirty="0"/>
              <a:t>أعـد العددين</a:t>
            </a:r>
          </a:p>
          <a:p>
            <a:pPr algn="ctr"/>
            <a:r>
              <a:rPr lang="ar-SA" sz="1600" dirty="0"/>
              <a:t> 4 ، 5 وأسميهما ، وأميزهما باستعمال أشياء ملموسة ، ورسوم توضيحية .</a:t>
            </a:r>
          </a:p>
          <a:p>
            <a:pPr algn="ctr"/>
            <a:endParaRPr lang="ar-SA" sz="1600" dirty="0"/>
          </a:p>
          <a:p>
            <a:pPr algn="ctr"/>
            <a:r>
              <a:rPr lang="ar-SA" sz="1600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sz="1600" dirty="0"/>
              <a:t> 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أربعة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خمسة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3E4877-344B-4023-8A15-434914492AE3}"/>
              </a:ext>
            </a:extLst>
          </p:cNvPr>
          <p:cNvSpPr txBox="1"/>
          <p:nvPr/>
        </p:nvSpPr>
        <p:spPr>
          <a:xfrm>
            <a:off x="9358313" y="5586973"/>
            <a:ext cx="2056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A69CBCE-55F8-4706-9D9B-717F1D73E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7" y="1685927"/>
            <a:ext cx="1364456" cy="9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59EC6BD-18D0-48CD-96B9-206EAD35D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3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43E4877-344B-4023-8A15-434914492AE3}"/>
              </a:ext>
            </a:extLst>
          </p:cNvPr>
          <p:cNvSpPr txBox="1"/>
          <p:nvPr/>
        </p:nvSpPr>
        <p:spPr>
          <a:xfrm>
            <a:off x="9394031" y="5501248"/>
            <a:ext cx="2056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80AA40-5F66-4298-BEF5-E74F5BFF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6" y="2098087"/>
            <a:ext cx="7575947" cy="32289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B812DD5-91C3-4066-B2C4-F7A431D09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" y="1693069"/>
            <a:ext cx="1070373" cy="102155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4DC2C4-69BE-4EA3-B502-77D7F34BF8D2}"/>
              </a:ext>
            </a:extLst>
          </p:cNvPr>
          <p:cNvSpPr txBox="1"/>
          <p:nvPr/>
        </p:nvSpPr>
        <p:spPr>
          <a:xfrm>
            <a:off x="5036767" y="1462236"/>
            <a:ext cx="6413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/>
              <a:t>أرسم 4 ثمار على الشجرة : </a:t>
            </a:r>
          </a:p>
        </p:txBody>
      </p:sp>
    </p:spTree>
    <p:extLst>
      <p:ext uri="{BB962C8B-B14F-4D97-AF65-F5344CB8AC3E}">
        <p14:creationId xmlns:p14="http://schemas.microsoft.com/office/powerpoint/2010/main" val="18561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59EC6BD-18D0-48CD-96B9-206EAD35D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3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43E4877-344B-4023-8A15-434914492AE3}"/>
              </a:ext>
            </a:extLst>
          </p:cNvPr>
          <p:cNvSpPr txBox="1"/>
          <p:nvPr/>
        </p:nvSpPr>
        <p:spPr>
          <a:xfrm>
            <a:off x="9394031" y="5501248"/>
            <a:ext cx="2056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B812DD5-91C3-4066-B2C4-F7A431D0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" y="1693069"/>
            <a:ext cx="1070373" cy="102155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4DC2C4-69BE-4EA3-B502-77D7F34BF8D2}"/>
              </a:ext>
            </a:extLst>
          </p:cNvPr>
          <p:cNvSpPr txBox="1"/>
          <p:nvPr/>
        </p:nvSpPr>
        <p:spPr>
          <a:xfrm>
            <a:off x="5036767" y="1462236"/>
            <a:ext cx="6413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/>
              <a:t>أرسم 5 ثمار على الشجرة :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A4EE584-9895-4AFE-816D-F680E8B5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416" y="2203847"/>
            <a:ext cx="7475933" cy="30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59EC6BD-18D0-48CD-96B9-206EAD35D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3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43E4877-344B-4023-8A15-434914492AE3}"/>
              </a:ext>
            </a:extLst>
          </p:cNvPr>
          <p:cNvSpPr txBox="1"/>
          <p:nvPr/>
        </p:nvSpPr>
        <p:spPr>
          <a:xfrm>
            <a:off x="9394031" y="5501248"/>
            <a:ext cx="2056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B812DD5-91C3-4066-B2C4-F7A431D0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" y="1693069"/>
            <a:ext cx="1070373" cy="10215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2362F6D-3CC4-4EEE-9BDD-DF2A0377D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6" y="1628775"/>
            <a:ext cx="6636544" cy="3793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AF62E4C-CC7A-44BF-976D-F771B7533674}"/>
                  </a:ext>
                </a:extLst>
              </p:cNvPr>
              <p:cNvSpPr txBox="1"/>
              <p:nvPr/>
            </p:nvSpPr>
            <p:spPr>
              <a:xfrm>
                <a:off x="9236870" y="1864519"/>
                <a:ext cx="27646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SA" sz="1600" b="1" dirty="0"/>
                  <a:t>يعد الطالب النحل في كل مجموعة ، ثم ينطق العدد ، ويحوط كل مجموعه مكونه من 5 نحلات ، ويضع علامة </a:t>
                </a:r>
                <a14:m>
                  <m:oMath xmlns:m="http://schemas.openxmlformats.org/officeDocument/2006/math">
                    <m:r>
                      <a:rPr lang="ar-SA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A" sz="1600" b="1" dirty="0"/>
                  <a:t>  على كل مجموعة مكونة من 4 نحلات :</a:t>
                </a:r>
              </a:p>
            </p:txBody>
          </p:sp>
        </mc:Choice>
        <mc:Fallback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AF62E4C-CC7A-44BF-976D-F771B753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870" y="1864519"/>
                <a:ext cx="2764632" cy="1077218"/>
              </a:xfrm>
              <a:prstGeom prst="rect">
                <a:avLst/>
              </a:prstGeom>
              <a:blipFill>
                <a:blip r:embed="rId5"/>
                <a:stretch>
                  <a:fillRect l="-2423" t="-1695" r="-1101" b="-621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4356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100</Words>
  <Application>Microsoft Office PowerPoint</Application>
  <PresentationFormat>شاشة عريضة</PresentationFormat>
  <Paragraphs>18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2021-09-10T18:26:59Z</dcterms:created>
  <dcterms:modified xsi:type="dcterms:W3CDTF">2021-10-04T03:05:24Z</dcterms:modified>
</cp:coreProperties>
</file>